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28" r:id="rId13"/>
    <p:sldMasterId id="2147483840" r:id="rId14"/>
    <p:sldMasterId id="2147483852" r:id="rId15"/>
  </p:sldMasterIdLst>
  <p:notesMasterIdLst>
    <p:notesMasterId r:id="rId35"/>
  </p:notesMasterIdLst>
  <p:sldIdLst>
    <p:sldId id="292" r:id="rId16"/>
    <p:sldId id="279" r:id="rId17"/>
    <p:sldId id="281" r:id="rId18"/>
    <p:sldId id="280" r:id="rId19"/>
    <p:sldId id="278" r:id="rId20"/>
    <p:sldId id="299" r:id="rId21"/>
    <p:sldId id="297" r:id="rId22"/>
    <p:sldId id="282" r:id="rId23"/>
    <p:sldId id="283" r:id="rId24"/>
    <p:sldId id="284" r:id="rId25"/>
    <p:sldId id="285" r:id="rId26"/>
    <p:sldId id="286" r:id="rId27"/>
    <p:sldId id="287" r:id="rId28"/>
    <p:sldId id="298" r:id="rId29"/>
    <p:sldId id="288" r:id="rId30"/>
    <p:sldId id="290" r:id="rId31"/>
    <p:sldId id="289" r:id="rId32"/>
    <p:sldId id="291" r:id="rId33"/>
    <p:sldId id="295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0CB4"/>
    <a:srgbClr val="009E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tableStyles" Target="tableStyles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AAF664-4644-4B08-86EE-0AC567DFEDA7}" type="datetimeFigureOut">
              <a:rPr lang="en-US" smtClean="0"/>
              <a:t>10/11/2015</a:t>
            </a:fld>
            <a:endParaRPr lang="en-US" dirty="0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5D97F2-05FD-496B-93F8-BFAC6C3B90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010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srgbClr val="0000FF"/>
              </a:buClr>
              <a:defRPr/>
            </a:pPr>
            <a:fld id="{EB3422E7-23DB-475E-918D-E3031F8AF71F}" type="slidenum">
              <a:rPr lang="tr-TR" smtClean="0">
                <a:solidFill>
                  <a:prstClr val="black"/>
                </a:solidFill>
              </a:rPr>
              <a:pPr>
                <a:buClr>
                  <a:srgbClr val="0000FF"/>
                </a:buClr>
                <a:defRPr/>
              </a:pPr>
              <a:t>1</a:t>
            </a:fld>
            <a:endParaRPr lang="tr-T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425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0000FF"/>
              </a:buClr>
            </a:pPr>
            <a:fld id="{359BEE9E-377E-4709-A7DB-D651133CD740}" type="slidenum">
              <a:rPr lang="tr-TR" sz="1200" smtClean="0">
                <a:solidFill>
                  <a:srgbClr val="000000"/>
                </a:solidFill>
              </a:rPr>
              <a:pPr eaLnBrk="1" hangingPunct="1">
                <a:buClr>
                  <a:srgbClr val="0000FF"/>
                </a:buClr>
              </a:pPr>
              <a:t>17</a:t>
            </a:fld>
            <a:endParaRPr lang="tr-TR" sz="1200" dirty="0" smtClean="0">
              <a:solidFill>
                <a:srgbClr val="000000"/>
              </a:solidFill>
            </a:endParaRPr>
          </a:p>
        </p:txBody>
      </p:sp>
      <p:sp>
        <p:nvSpPr>
          <p:cNvPr id="405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5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1952428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hemeOverride" Target="../theme/themeOverride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hemeOverride" Target="../theme/themeOverride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23720DD-5B6D-40BF-8493-A6B52D484E6B}" type="datetimeFigureOut">
              <a:rPr lang="tr-TR" smtClean="0">
                <a:solidFill>
                  <a:srgbClr val="ECE9C6"/>
                </a:solidFill>
              </a:rPr>
              <a:pPr/>
              <a:t>11.10.2015</a:t>
            </a:fld>
            <a:endParaRPr lang="tr-TR" dirty="0">
              <a:solidFill>
                <a:srgbClr val="ECE9C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tr-TR" dirty="0">
              <a:solidFill>
                <a:srgbClr val="ECE9C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02176B-0E47-46AC-8F43-DAB4B8A37D06}" type="slidenum">
              <a:rPr lang="tr-TR" smtClean="0">
                <a:solidFill>
                  <a:srgbClr val="ECE9C6"/>
                </a:solidFill>
              </a:rPr>
              <a:pPr/>
              <a:t>‹#›</a:t>
            </a:fld>
            <a:endParaRPr lang="tr-TR" dirty="0">
              <a:solidFill>
                <a:srgbClr val="ECE9C6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rgbClr val="ECE9C6">
                        <a:alpha val="60000"/>
                      </a:srgbClr>
                    </a:solidFill>
                  </a:ln>
                  <a:solidFill>
                    <a:srgbClr val="ECE9C6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rgbClr val="ECE9C6">
                      <a:alpha val="60000"/>
                    </a:srgbClr>
                  </a:solidFill>
                </a:ln>
                <a:solidFill>
                  <a:srgbClr val="ECE9C6">
                    <a:lumMod val="90000"/>
                  </a:srgb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5435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srgbClr val="895D1D"/>
                </a:solidFill>
              </a:rPr>
              <a:pPr/>
              <a:t>11.10.2015</a:t>
            </a:fld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895D1D"/>
                </a:solidFill>
              </a:rPr>
              <a:pPr/>
              <a:t>‹#›</a:t>
            </a:fld>
            <a:endParaRPr lang="tr-TR" dirty="0">
              <a:solidFill>
                <a:srgbClr val="895D1D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5430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6835F6-1821-4170-899D-777E9BA59B8D}" type="slidenum">
              <a:rPr lang="tr-T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31225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A39F15-3955-492B-82CC-CD54E3C9F39C}" type="slidenum">
              <a:rPr lang="tr-T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209209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4F54DA-5997-4CD2-A1BD-BFA1F31E6869}" type="slidenum">
              <a:rPr lang="tr-T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226707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2A209-C16A-41A4-AF38-2ADD5299AAA8}" type="slidenum">
              <a:rPr lang="tr-T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703684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E51DA6-0057-4BDA-AA4E-ECBB47C113AF}" type="slidenum">
              <a:rPr lang="tr-T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195844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4BC5A-14C7-4198-B305-3D5D06D84F1E}" type="slidenum">
              <a:rPr lang="tr-T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490707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5C5C16-AF51-470F-8812-7E4387AEEFA7}" type="slidenum">
              <a:rPr lang="tr-T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14335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1C51A4-11B0-41F7-BE31-424DD85656BA}" type="slidenum">
              <a:rPr lang="tr-T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2238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dirty="0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EEEA3BA-5A70-44FB-B65B-41B490BD7833}" type="slidenum">
              <a:rPr lang="tr-T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90569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6E1726-A92E-405C-AFCB-549F78D837C9}" type="slidenum">
              <a:rPr lang="tr-T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65363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srgbClr val="895D1D"/>
                </a:solidFill>
              </a:rPr>
              <a:pPr/>
              <a:t>11.10.2015</a:t>
            </a:fld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895D1D"/>
                </a:solidFill>
              </a:rPr>
              <a:pPr/>
              <a:t>‹#›</a:t>
            </a:fld>
            <a:endParaRPr lang="tr-TR" dirty="0">
              <a:solidFill>
                <a:srgbClr val="895D1D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481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BF17E-E634-4D11-986C-E884A6B72ACE}" type="slidenum">
              <a:rPr lang="tr-T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27445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11.10.2015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08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11.10.2015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31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11.10.2015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71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11.10.2015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07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11.10.2015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55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11.10.2015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45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11.10.2015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67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11.10.2015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16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11.10.2015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tr-TR" dirty="0" smtClean="0"/>
              <a:t>Resim eklemek için simgeyi tıklatın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80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11.10.2015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79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11.10.2015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95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11.10.2015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31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14488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3397" y="3214686"/>
            <a:ext cx="5897206" cy="1500198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fld id="{EE1CC634-8E27-406E-BB25-931D71A2DC05}" type="slidenum">
              <a:rPr lang="tr-TR"/>
              <a:pPr>
                <a:buClr>
                  <a:srgbClr val="D2611C"/>
                </a:buCl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205828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zo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50000"/>
              <a:buFont typeface="Wingdings"/>
              <a:buChar char=""/>
              <a:defRPr/>
            </a:lvl1pPr>
            <a:lvl2pPr>
              <a:buSzPct val="50000"/>
              <a:buFont typeface="Wingdings 2"/>
              <a:buChar char=""/>
              <a:defRPr/>
            </a:lvl2pPr>
            <a:lvl3pPr>
              <a:buSzPct val="50000"/>
              <a:buFont typeface="Wingdings"/>
              <a:buChar char="Y"/>
              <a:defRPr/>
            </a:lvl3pPr>
            <a:lvl4pPr>
              <a:buSzPct val="50000"/>
              <a:buFont typeface="Wingdings 2"/>
              <a:buChar char="³"/>
              <a:defRPr/>
            </a:lvl4pPr>
            <a:lvl5pPr>
              <a:buSzPct val="50000"/>
              <a:buFont typeface="Wingdings 2"/>
              <a:buChar char=""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fld id="{095444D8-79C8-4ACD-B692-515495C50C30}" type="slidenum">
              <a:rPr lang="tr-TR"/>
              <a:pPr>
                <a:buClr>
                  <a:srgbClr val="D2611C"/>
                </a:buCl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63451631"/>
      </p:ext>
    </p:extLst>
  </p:cSld>
  <p:clrMapOvr>
    <a:masterClrMapping/>
  </p:clrMapOvr>
  <p:transition spd="slow">
    <p:zo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43183"/>
            <a:ext cx="6457968" cy="1362075"/>
          </a:xfrm>
        </p:spPr>
        <p:txBody>
          <a:bodyPr/>
          <a:lstStyle>
            <a:lvl1pPr algn="l">
              <a:defRPr sz="4000" b="0" cap="all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009383"/>
            <a:ext cx="4529142" cy="1500187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fld id="{EF3CD244-82A5-48CE-9530-92F78FF84EF6}" type="slidenum">
              <a:rPr lang="tr-TR"/>
              <a:pPr>
                <a:buClr>
                  <a:srgbClr val="D2611C"/>
                </a:buCl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040187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zo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fld id="{5E449A37-5C39-4C17-9CDA-FEC37BCF3F56}" type="slidenum">
              <a:rPr lang="tr-TR"/>
              <a:pPr>
                <a:buClr>
                  <a:srgbClr val="D2611C"/>
                </a:buCl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20975947"/>
      </p:ext>
    </p:extLst>
  </p:cSld>
  <p:clrMapOvr>
    <a:masterClrMapping/>
  </p:clrMapOvr>
  <p:transition spd="slow">
    <p:zo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0"/>
            </a:lvl2pPr>
            <a:lvl3pPr marL="914400" indent="0">
              <a:buNone/>
              <a:defRPr sz="1800" b="0"/>
            </a:lvl3pPr>
            <a:lvl4pPr marL="1371600" indent="0">
              <a:buNone/>
              <a:defRPr sz="1600" b="0"/>
            </a:lvl4pPr>
            <a:lvl5pPr marL="1828800" indent="0">
              <a:buNone/>
              <a:defRPr sz="1600" b="0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0">
                <a:effectLst/>
              </a:defRPr>
            </a:lvl1pPr>
            <a:lvl2pPr marL="457200" indent="0">
              <a:buNone/>
              <a:defRPr sz="2000" b="0">
                <a:effectLst/>
              </a:defRPr>
            </a:lvl2pPr>
            <a:lvl3pPr marL="914400" indent="0">
              <a:buNone/>
              <a:defRPr sz="1800" b="0">
                <a:effectLst/>
              </a:defRPr>
            </a:lvl3pPr>
            <a:lvl4pPr marL="1371600" indent="0">
              <a:buNone/>
              <a:defRPr sz="1600" b="0">
                <a:effectLst/>
              </a:defRPr>
            </a:lvl4pPr>
            <a:lvl5pPr marL="1828800" indent="0">
              <a:buNone/>
              <a:defRPr sz="1600" b="0">
                <a:effectLst/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endParaRPr lang="tr-T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endParaRPr lang="tr-T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fld id="{C5EC428D-4D02-4D04-9F51-5C54E0889DF6}" type="slidenum">
              <a:rPr lang="tr-TR"/>
              <a:pPr>
                <a:buClr>
                  <a:srgbClr val="D2611C"/>
                </a:buCl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97368818"/>
      </p:ext>
    </p:extLst>
  </p:cSld>
  <p:clrMapOvr>
    <a:masterClrMapping/>
  </p:clrMapOvr>
  <p:transition spd="slow">
    <p:zo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endParaRPr lang="tr-T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endParaRPr lang="tr-T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fld id="{A68AA00F-51DB-48E9-8E16-F90C7DD3DC40}" type="slidenum">
              <a:rPr lang="tr-TR"/>
              <a:pPr>
                <a:buClr>
                  <a:srgbClr val="D2611C"/>
                </a:buCl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60157081"/>
      </p:ext>
    </p:extLst>
  </p:cSld>
  <p:clrMapOvr>
    <a:masterClrMapping/>
  </p:clrMapOvr>
  <p:transition spd="slow">
    <p:zo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endParaRPr lang="tr-T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fld id="{B26B3EC6-AC7F-47BC-BEDD-BDFDCFF99ADC}" type="slidenum">
              <a:rPr lang="tr-TR"/>
              <a:pPr>
                <a:buClr>
                  <a:srgbClr val="D2611C"/>
                </a:buCl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48281690"/>
      </p:ext>
    </p:extLst>
  </p:cSld>
  <p:clrMapOvr>
    <a:masterClrMapping/>
  </p:clrMapOvr>
  <p:transition spd="slow">
    <p:zo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571480"/>
            <a:ext cx="3008313" cy="1071570"/>
          </a:xfrm>
        </p:spPr>
        <p:txBody>
          <a:bodyPr anchor="t"/>
          <a:lstStyle>
            <a:lvl1pPr algn="l">
              <a:defRPr sz="2000" b="0">
                <a:effectLst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71481"/>
            <a:ext cx="5111750" cy="555468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643051"/>
            <a:ext cx="3008313" cy="44831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fld id="{1271CE47-32A8-487C-82A6-7AF4A5FFF71A}" type="slidenum">
              <a:rPr lang="tr-TR"/>
              <a:pPr>
                <a:buClr>
                  <a:srgbClr val="D2611C"/>
                </a:buCl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10005941"/>
      </p:ext>
    </p:extLst>
  </p:cSld>
  <p:clrMapOvr>
    <a:masterClrMapping/>
  </p:clrMapOvr>
  <p:transition spd="slow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11.10.2015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36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0" y="687306"/>
            <a:ext cx="850886" cy="4670520"/>
          </a:xfrm>
        </p:spPr>
        <p:txBody>
          <a:bodyPr vert="eaVert"/>
          <a:lstStyle>
            <a:lvl1pPr algn="ctr">
              <a:defRPr sz="2000" b="0">
                <a:gradFill flip="none"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16200000" scaled="1"/>
                  <a:tileRect/>
                </a:gradFill>
                <a:effectLst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0166" y="684213"/>
            <a:ext cx="6929486" cy="4673613"/>
          </a:xfrm>
          <a:prstGeom prst="roundRect">
            <a:avLst>
              <a:gd name="adj" fmla="val 5966"/>
            </a:avLst>
          </a:prstGeom>
          <a:solidFill>
            <a:schemeClr val="bg2">
              <a:tint val="60000"/>
              <a:alpha val="50000"/>
            </a:schemeClr>
          </a:solidFill>
          <a:effectLst>
            <a:outerShdw blurRad="127000" dist="101600" dir="2700000" algn="tl" rotWithShape="0">
              <a:srgbClr val="000000">
                <a:alpha val="43137"/>
              </a:srgb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tr-TR" noProof="0" dirty="0" smtClean="0"/>
              <a:t>Resim eklemek için simgeyi tıklatın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00166" y="5481658"/>
            <a:ext cx="6924037" cy="804862"/>
          </a:xfrm>
        </p:spPr>
        <p:txBody>
          <a:bodyPr anchor="ctr"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000"/>
            </a:lvl3pPr>
            <a:lvl4pPr marL="1371600" indent="0" algn="ctr">
              <a:buNone/>
              <a:defRPr sz="900"/>
            </a:lvl4pPr>
            <a:lvl5pPr marL="1828800" indent="0" algn="ct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fld id="{D7030C5D-DB94-46D0-8667-D4E7EE57533D}" type="slidenum">
              <a:rPr lang="tr-TR"/>
              <a:pPr>
                <a:buClr>
                  <a:srgbClr val="D2611C"/>
                </a:buCl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64529903"/>
      </p:ext>
    </p:extLst>
  </p:cSld>
  <p:clrMapOvr>
    <a:masterClrMapping/>
  </p:clrMapOvr>
  <p:transition spd="slow">
    <p:zo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fld id="{6202011F-0B6A-426A-9E39-10C8A14035A7}" type="slidenum">
              <a:rPr lang="tr-TR"/>
              <a:pPr>
                <a:buClr>
                  <a:srgbClr val="D2611C"/>
                </a:buCl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83408713"/>
      </p:ext>
    </p:extLst>
  </p:cSld>
  <p:clrMapOvr>
    <a:masterClrMapping/>
  </p:clrMapOvr>
  <p:transition spd="slow">
    <p:zo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43768" y="642918"/>
            <a:ext cx="1543032" cy="5483246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42918"/>
            <a:ext cx="6615130" cy="5483246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fld id="{E1CB9DA2-8736-48C2-AA2C-22D6E573DC4B}" type="slidenum">
              <a:rPr lang="tr-TR"/>
              <a:pPr>
                <a:buClr>
                  <a:srgbClr val="D2611C"/>
                </a:buCl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71663350"/>
      </p:ext>
    </p:extLst>
  </p:cSld>
  <p:clrMapOvr>
    <a:masterClrMapping/>
  </p:clrMapOvr>
  <p:transition spd="slow">
    <p:zo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buClr>
                <a:srgbClr val="CC9900"/>
              </a:buClr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buClr>
                <a:srgbClr val="CC9900"/>
              </a:buClr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buClr>
                <a:srgbClr val="CC9900"/>
              </a:buClr>
            </a:pPr>
            <a:fld id="{4BE0877E-E49B-4AAD-AA65-F5582D10729C}" type="slidenum">
              <a:rPr lang="tr-TR" smtClean="0">
                <a:solidFill>
                  <a:srgbClr val="000000"/>
                </a:solidFill>
              </a:rPr>
              <a:pPr>
                <a:buClr>
                  <a:srgbClr val="CC9900"/>
                </a:buClr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CC9900"/>
                </a:buClr>
                <a:buFont typeface="Wingdings" pitchFamily="2" charset="2"/>
                <a:buChar char="§"/>
              </a:pPr>
              <a:r>
                <a:rPr lang="en-US" sz="5400" dirty="0" smtClean="0">
                  <a:ln w="3175">
                    <a:solidFill>
                      <a:srgbClr val="ECE9C6">
                        <a:alpha val="60000"/>
                      </a:srgbClr>
                    </a:solidFill>
                  </a:ln>
                  <a:solidFill>
                    <a:srgbClr val="ECE9C6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  <a:cs typeface="Arial" charset="0"/>
                </a:rPr>
                <a:t></a:t>
              </a:r>
              <a:endParaRPr lang="en-US" sz="5400" dirty="0">
                <a:ln w="3175">
                  <a:solidFill>
                    <a:srgbClr val="ECE9C6">
                      <a:alpha val="60000"/>
                    </a:srgbClr>
                  </a:solidFill>
                </a:ln>
                <a:solidFill>
                  <a:srgbClr val="ECE9C6">
                    <a:lumMod val="90000"/>
                  </a:srgb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  <a:cs typeface="Arial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501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CC9900"/>
              </a:buClr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CC9900"/>
              </a:buClr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CC9900"/>
              </a:buClr>
            </a:pPr>
            <a:fld id="{1C5864D3-1CE1-4C1D-862D-4BB561E11527}" type="slidenum">
              <a:rPr lang="tr-TR" smtClean="0">
                <a:solidFill>
                  <a:srgbClr val="000000"/>
                </a:solidFill>
              </a:rPr>
              <a:pPr>
                <a:buClr>
                  <a:srgbClr val="CC9900"/>
                </a:buClr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CC9900"/>
                </a:buClr>
                <a:buFont typeface="Wingdings" pitchFamily="2" charset="2"/>
                <a:buChar char="§"/>
              </a:pPr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ingdings" pitchFamily="2" charset="2"/>
                  <a:cs typeface="Arial" charset="0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pitchFamily="2" charset="2"/>
                <a:cs typeface="Arial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854333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CC9900"/>
                </a:buClr>
                <a:buFont typeface="Wingdings" pitchFamily="2" charset="2"/>
                <a:buChar char="§"/>
              </a:pPr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ingdings" pitchFamily="2" charset="2"/>
                  <a:cs typeface="Arial" charset="0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pitchFamily="2" charset="2"/>
                <a:cs typeface="Arial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CC9900"/>
              </a:buClr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CC9900"/>
              </a:buClr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CC9900"/>
              </a:buClr>
            </a:pPr>
            <a:fld id="{6F9B03AF-07D8-47B0-8915-3085845F04F4}" type="slidenum">
              <a:rPr lang="tr-TR" smtClean="0">
                <a:solidFill>
                  <a:srgbClr val="000000"/>
                </a:solidFill>
              </a:rPr>
              <a:pPr>
                <a:buClr>
                  <a:srgbClr val="CC9900"/>
                </a:buClr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811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CC9900"/>
              </a:buClr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CC9900"/>
              </a:buClr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CC9900"/>
              </a:buClr>
            </a:pPr>
            <a:fld id="{78106FB7-14A8-4F1C-913E-FDABF267A85A}" type="slidenum">
              <a:rPr lang="tr-TR" smtClean="0">
                <a:solidFill>
                  <a:srgbClr val="000000"/>
                </a:solidFill>
              </a:rPr>
              <a:pPr>
                <a:buClr>
                  <a:srgbClr val="CC9900"/>
                </a:buClr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CC9900"/>
                </a:buClr>
                <a:buFont typeface="Wingdings" pitchFamily="2" charset="2"/>
                <a:buChar char="§"/>
              </a:pPr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ingdings" pitchFamily="2" charset="2"/>
                  <a:cs typeface="Arial" charset="0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pitchFamily="2" charset="2"/>
                <a:cs typeface="Arial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4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CC9900"/>
              </a:buClr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CC9900"/>
              </a:buClr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CC9900"/>
              </a:buClr>
            </a:pPr>
            <a:fld id="{FA97EFAE-6ED8-4C76-BD79-35B3A9F37A25}" type="slidenum">
              <a:rPr lang="tr-TR" smtClean="0">
                <a:solidFill>
                  <a:srgbClr val="000000"/>
                </a:solidFill>
              </a:rPr>
              <a:pPr>
                <a:buClr>
                  <a:srgbClr val="CC9900"/>
                </a:buClr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CC9900"/>
                </a:buClr>
                <a:buFont typeface="Wingdings" pitchFamily="2" charset="2"/>
                <a:buChar char="§"/>
              </a:pPr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ingdings" pitchFamily="2" charset="2"/>
                  <a:cs typeface="Arial" charset="0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pitchFamily="2" charset="2"/>
                <a:cs typeface="Arial" charset="0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441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CC9900"/>
              </a:buClr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CC9900"/>
              </a:buClr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CC9900"/>
              </a:buClr>
            </a:pPr>
            <a:fld id="{42ACE999-BB22-474D-9F51-66A9CBA0DCCF}" type="slidenum">
              <a:rPr lang="tr-TR" smtClean="0">
                <a:solidFill>
                  <a:srgbClr val="000000"/>
                </a:solidFill>
              </a:rPr>
              <a:pPr>
                <a:buClr>
                  <a:srgbClr val="CC9900"/>
                </a:buClr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CC9900"/>
                </a:buClr>
                <a:buFont typeface="Wingdings" pitchFamily="2" charset="2"/>
                <a:buChar char="§"/>
              </a:pPr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ingdings" pitchFamily="2" charset="2"/>
                  <a:cs typeface="Arial" charset="0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pitchFamily="2" charset="2"/>
                <a:cs typeface="Arial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4218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CC9900"/>
              </a:buClr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CC9900"/>
              </a:buClr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CC9900"/>
              </a:buClr>
            </a:pPr>
            <a:fld id="{A57FE01C-57C8-4A29-9CEA-617E02BBDE0D}" type="slidenum">
              <a:rPr lang="tr-TR" smtClean="0">
                <a:solidFill>
                  <a:srgbClr val="000000"/>
                </a:solidFill>
              </a:rPr>
              <a:pPr>
                <a:buClr>
                  <a:srgbClr val="CC9900"/>
                </a:buClr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66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11.10.2015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23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CC9900"/>
              </a:buClr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CC9900"/>
              </a:buClr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CC9900"/>
              </a:buClr>
            </a:pPr>
            <a:fld id="{BA9A0422-489F-43A8-AFC7-7C68ED14EFEF}" type="slidenum">
              <a:rPr lang="tr-TR" smtClean="0">
                <a:solidFill>
                  <a:srgbClr val="000000"/>
                </a:solidFill>
              </a:rPr>
              <a:pPr>
                <a:buClr>
                  <a:srgbClr val="CC9900"/>
                </a:buClr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0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dirty="0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CC9900"/>
              </a:buClr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CC9900"/>
              </a:buClr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CC9900"/>
              </a:buClr>
            </a:pPr>
            <a:fld id="{D09E960A-1FA5-4DBE-97A8-510D2A290248}" type="slidenum">
              <a:rPr lang="tr-TR" smtClean="0">
                <a:solidFill>
                  <a:srgbClr val="000000"/>
                </a:solidFill>
              </a:rPr>
              <a:pPr>
                <a:buClr>
                  <a:srgbClr val="CC9900"/>
                </a:buClr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65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CC9900"/>
              </a:buClr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CC9900"/>
              </a:buClr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CC9900"/>
              </a:buClr>
            </a:pPr>
            <a:fld id="{A106B7F5-0692-40D7-A134-2D18D2DEE26B}" type="slidenum">
              <a:rPr lang="tr-TR" smtClean="0">
                <a:solidFill>
                  <a:srgbClr val="000000"/>
                </a:solidFill>
              </a:rPr>
              <a:pPr>
                <a:buClr>
                  <a:srgbClr val="CC9900"/>
                </a:buClr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CC9900"/>
                </a:buClr>
                <a:buFont typeface="Wingdings" pitchFamily="2" charset="2"/>
                <a:buChar char="§"/>
              </a:pPr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ingdings" pitchFamily="2" charset="2"/>
                  <a:cs typeface="Arial" charset="0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pitchFamily="2" charset="2"/>
                <a:cs typeface="Arial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7276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CC9900"/>
              </a:buClr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CC9900"/>
              </a:buClr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CC9900"/>
              </a:buClr>
            </a:pPr>
            <a:fld id="{AAD2C376-75CA-489B-910A-9BECD934ABF0}" type="slidenum">
              <a:rPr lang="tr-TR" smtClean="0">
                <a:solidFill>
                  <a:srgbClr val="000000"/>
                </a:solidFill>
              </a:rPr>
              <a:pPr>
                <a:buClr>
                  <a:srgbClr val="CC9900"/>
                </a:buClr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CC9900"/>
                </a:buClr>
                <a:buFont typeface="Wingdings" pitchFamily="2" charset="2"/>
                <a:buChar char="§"/>
              </a:pPr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ingdings" pitchFamily="2" charset="2"/>
                  <a:cs typeface="Arial" charset="0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pitchFamily="2" charset="2"/>
                <a:cs typeface="Arial" charset="0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621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835F6-1821-4170-899D-777E9BA59B8D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045843"/>
      </p:ext>
    </p:extLst>
  </p:cSld>
  <p:clrMapOvr>
    <a:masterClrMapping/>
  </p:clrMapOvr>
  <p:transition spd="slow">
    <p:zoom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39F15-3955-492B-82CC-CD54E3C9F39C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911161"/>
      </p:ext>
    </p:extLst>
  </p:cSld>
  <p:clrMapOvr>
    <a:masterClrMapping/>
  </p:clrMapOvr>
  <p:transition spd="slow">
    <p:zo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F54DA-5997-4CD2-A1BD-BFA1F31E6869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433866"/>
      </p:ext>
    </p:extLst>
  </p:cSld>
  <p:clrMapOvr>
    <a:masterClrMapping/>
  </p:clrMapOvr>
  <p:transition spd="slow">
    <p:zoom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2A209-C16A-41A4-AF38-2ADD5299AAA8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764334"/>
      </p:ext>
    </p:extLst>
  </p:cSld>
  <p:clrMapOvr>
    <a:masterClrMapping/>
  </p:clrMapOvr>
  <p:transition spd="slow">
    <p:zo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51DA6-0057-4BDA-AA4E-ECBB47C113AF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078662"/>
      </p:ext>
    </p:extLst>
  </p:cSld>
  <p:clrMapOvr>
    <a:masterClrMapping/>
  </p:clrMapOvr>
  <p:transition spd="slow">
    <p:zo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4BC5A-14C7-4198-B305-3D5D06D84F1E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49402"/>
      </p:ext>
    </p:extLst>
  </p:cSld>
  <p:clrMapOvr>
    <a:masterClrMapping/>
  </p:clrMapOvr>
  <p:transition spd="slow"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11.10.2015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12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C5C16-AF51-470F-8812-7E4387AEEFA7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4682"/>
      </p:ext>
    </p:extLst>
  </p:cSld>
  <p:clrMapOvr>
    <a:masterClrMapping/>
  </p:clrMapOvr>
  <p:transition spd="slow">
    <p:zoom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C51A4-11B0-41F7-BE31-424DD85656BA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588825"/>
      </p:ext>
    </p:extLst>
  </p:cSld>
  <p:clrMapOvr>
    <a:masterClrMapping/>
  </p:clrMapOvr>
  <p:transition spd="slow">
    <p:zoom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dirty="0" smtClean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EA3BA-5A70-44FB-B65B-41B490BD7833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179932"/>
      </p:ext>
    </p:extLst>
  </p:cSld>
  <p:clrMapOvr>
    <a:masterClrMapping/>
  </p:clrMapOvr>
  <p:transition spd="slow">
    <p:zoom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E1726-A92E-405C-AFCB-549F78D837C9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517461"/>
      </p:ext>
    </p:extLst>
  </p:cSld>
  <p:clrMapOvr>
    <a:masterClrMapping/>
  </p:clrMapOvr>
  <p:transition spd="slow">
    <p:zoom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BF17E-E634-4D11-986C-E884A6B72ACE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70477"/>
      </p:ext>
    </p:extLst>
  </p:cSld>
  <p:clrMapOvr>
    <a:masterClrMapping/>
  </p:clrMapOvr>
  <p:transition spd="slow">
    <p:zoom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14488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3397" y="3214686"/>
            <a:ext cx="5897206" cy="1500198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fld id="{EE1CC634-8E27-406E-BB25-931D71A2DC05}" type="slidenum">
              <a:rPr lang="tr-TR"/>
              <a:pPr>
                <a:buClr>
                  <a:srgbClr val="D2611C"/>
                </a:buCl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19141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zoom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50000"/>
              <a:buFont typeface="Wingdings"/>
              <a:buChar char=""/>
              <a:defRPr/>
            </a:lvl1pPr>
            <a:lvl2pPr>
              <a:buSzPct val="50000"/>
              <a:buFont typeface="Wingdings 2"/>
              <a:buChar char=""/>
              <a:defRPr/>
            </a:lvl2pPr>
            <a:lvl3pPr>
              <a:buSzPct val="50000"/>
              <a:buFont typeface="Wingdings"/>
              <a:buChar char="Y"/>
              <a:defRPr/>
            </a:lvl3pPr>
            <a:lvl4pPr>
              <a:buSzPct val="50000"/>
              <a:buFont typeface="Wingdings 2"/>
              <a:buChar char="³"/>
              <a:defRPr/>
            </a:lvl4pPr>
            <a:lvl5pPr>
              <a:buSzPct val="50000"/>
              <a:buFont typeface="Wingdings 2"/>
              <a:buChar char=""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fld id="{095444D8-79C8-4ACD-B692-515495C50C30}" type="slidenum">
              <a:rPr lang="tr-TR"/>
              <a:pPr>
                <a:buClr>
                  <a:srgbClr val="D2611C"/>
                </a:buCl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71349616"/>
      </p:ext>
    </p:extLst>
  </p:cSld>
  <p:clrMapOvr>
    <a:masterClrMapping/>
  </p:clrMapOvr>
  <p:transition spd="slow">
    <p:zoom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43183"/>
            <a:ext cx="6457968" cy="1362075"/>
          </a:xfrm>
        </p:spPr>
        <p:txBody>
          <a:bodyPr/>
          <a:lstStyle>
            <a:lvl1pPr algn="l">
              <a:defRPr sz="4000" b="0" cap="all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009383"/>
            <a:ext cx="4529142" cy="1500187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fld id="{EF3CD244-82A5-48CE-9530-92F78FF84EF6}" type="slidenum">
              <a:rPr lang="tr-TR"/>
              <a:pPr>
                <a:buClr>
                  <a:srgbClr val="D2611C"/>
                </a:buCl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161809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zoom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fld id="{5E449A37-5C39-4C17-9CDA-FEC37BCF3F56}" type="slidenum">
              <a:rPr lang="tr-TR"/>
              <a:pPr>
                <a:buClr>
                  <a:srgbClr val="D2611C"/>
                </a:buCl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15330024"/>
      </p:ext>
    </p:extLst>
  </p:cSld>
  <p:clrMapOvr>
    <a:masterClrMapping/>
  </p:clrMapOvr>
  <p:transition spd="slow">
    <p:zoom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0"/>
            </a:lvl2pPr>
            <a:lvl3pPr marL="914400" indent="0">
              <a:buNone/>
              <a:defRPr sz="1800" b="0"/>
            </a:lvl3pPr>
            <a:lvl4pPr marL="1371600" indent="0">
              <a:buNone/>
              <a:defRPr sz="1600" b="0"/>
            </a:lvl4pPr>
            <a:lvl5pPr marL="1828800" indent="0">
              <a:buNone/>
              <a:defRPr sz="1600" b="0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0">
                <a:effectLst/>
              </a:defRPr>
            </a:lvl1pPr>
            <a:lvl2pPr marL="457200" indent="0">
              <a:buNone/>
              <a:defRPr sz="2000" b="0">
                <a:effectLst/>
              </a:defRPr>
            </a:lvl2pPr>
            <a:lvl3pPr marL="914400" indent="0">
              <a:buNone/>
              <a:defRPr sz="1800" b="0">
                <a:effectLst/>
              </a:defRPr>
            </a:lvl3pPr>
            <a:lvl4pPr marL="1371600" indent="0">
              <a:buNone/>
              <a:defRPr sz="1600" b="0">
                <a:effectLst/>
              </a:defRPr>
            </a:lvl4pPr>
            <a:lvl5pPr marL="1828800" indent="0">
              <a:buNone/>
              <a:defRPr sz="1600" b="0">
                <a:effectLst/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endParaRPr lang="tr-T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endParaRPr lang="tr-T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fld id="{C5EC428D-4D02-4D04-9F51-5C54E0889DF6}" type="slidenum">
              <a:rPr lang="tr-TR"/>
              <a:pPr>
                <a:buClr>
                  <a:srgbClr val="D2611C"/>
                </a:buCl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37226579"/>
      </p:ext>
    </p:extLst>
  </p:cSld>
  <p:clrMapOvr>
    <a:masterClrMapping/>
  </p:clrMapOvr>
  <p:transition spd="slow"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11.10.2015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80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endParaRPr lang="tr-T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endParaRPr lang="tr-T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fld id="{A68AA00F-51DB-48E9-8E16-F90C7DD3DC40}" type="slidenum">
              <a:rPr lang="tr-TR"/>
              <a:pPr>
                <a:buClr>
                  <a:srgbClr val="D2611C"/>
                </a:buCl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73514453"/>
      </p:ext>
    </p:extLst>
  </p:cSld>
  <p:clrMapOvr>
    <a:masterClrMapping/>
  </p:clrMapOvr>
  <p:transition spd="slow">
    <p:zoom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endParaRPr lang="tr-T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fld id="{B26B3EC6-AC7F-47BC-BEDD-BDFDCFF99ADC}" type="slidenum">
              <a:rPr lang="tr-TR"/>
              <a:pPr>
                <a:buClr>
                  <a:srgbClr val="D2611C"/>
                </a:buCl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27544771"/>
      </p:ext>
    </p:extLst>
  </p:cSld>
  <p:clrMapOvr>
    <a:masterClrMapping/>
  </p:clrMapOvr>
  <p:transition spd="slow">
    <p:zoom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571480"/>
            <a:ext cx="3008313" cy="1071570"/>
          </a:xfrm>
        </p:spPr>
        <p:txBody>
          <a:bodyPr anchor="t"/>
          <a:lstStyle>
            <a:lvl1pPr algn="l">
              <a:defRPr sz="2000" b="0">
                <a:effectLst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71481"/>
            <a:ext cx="5111750" cy="555468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643051"/>
            <a:ext cx="3008313" cy="44831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fld id="{1271CE47-32A8-487C-82A6-7AF4A5FFF71A}" type="slidenum">
              <a:rPr lang="tr-TR"/>
              <a:pPr>
                <a:buClr>
                  <a:srgbClr val="D2611C"/>
                </a:buCl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18201668"/>
      </p:ext>
    </p:extLst>
  </p:cSld>
  <p:clrMapOvr>
    <a:masterClrMapping/>
  </p:clrMapOvr>
  <p:transition spd="slow">
    <p:zoom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0" y="687306"/>
            <a:ext cx="850886" cy="4670520"/>
          </a:xfrm>
        </p:spPr>
        <p:txBody>
          <a:bodyPr vert="eaVert"/>
          <a:lstStyle>
            <a:lvl1pPr algn="ctr">
              <a:defRPr sz="2000" b="0">
                <a:gradFill flip="none"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16200000" scaled="1"/>
                  <a:tileRect/>
                </a:gradFill>
                <a:effectLst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0166" y="684213"/>
            <a:ext cx="6929486" cy="4673613"/>
          </a:xfrm>
          <a:prstGeom prst="roundRect">
            <a:avLst>
              <a:gd name="adj" fmla="val 5966"/>
            </a:avLst>
          </a:prstGeom>
          <a:solidFill>
            <a:schemeClr val="bg2">
              <a:tint val="60000"/>
              <a:alpha val="50000"/>
            </a:schemeClr>
          </a:solidFill>
          <a:effectLst>
            <a:outerShdw blurRad="127000" dist="101600" dir="2700000" algn="tl" rotWithShape="0">
              <a:srgbClr val="000000">
                <a:alpha val="43137"/>
              </a:srgb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tr-TR" noProof="0" dirty="0" smtClean="0"/>
              <a:t>Resim eklemek için simgeyi tıklatın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00166" y="5481658"/>
            <a:ext cx="6924037" cy="804862"/>
          </a:xfrm>
        </p:spPr>
        <p:txBody>
          <a:bodyPr anchor="ctr"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000"/>
            </a:lvl3pPr>
            <a:lvl4pPr marL="1371600" indent="0" algn="ctr">
              <a:buNone/>
              <a:defRPr sz="900"/>
            </a:lvl4pPr>
            <a:lvl5pPr marL="1828800" indent="0" algn="ct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fld id="{D7030C5D-DB94-46D0-8667-D4E7EE57533D}" type="slidenum">
              <a:rPr lang="tr-TR"/>
              <a:pPr>
                <a:buClr>
                  <a:srgbClr val="D2611C"/>
                </a:buCl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93441007"/>
      </p:ext>
    </p:extLst>
  </p:cSld>
  <p:clrMapOvr>
    <a:masterClrMapping/>
  </p:clrMapOvr>
  <p:transition spd="slow">
    <p:zoom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fld id="{6202011F-0B6A-426A-9E39-10C8A14035A7}" type="slidenum">
              <a:rPr lang="tr-TR"/>
              <a:pPr>
                <a:buClr>
                  <a:srgbClr val="D2611C"/>
                </a:buCl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63906343"/>
      </p:ext>
    </p:extLst>
  </p:cSld>
  <p:clrMapOvr>
    <a:masterClrMapping/>
  </p:clrMapOvr>
  <p:transition spd="slow">
    <p:zoom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43768" y="642918"/>
            <a:ext cx="1543032" cy="5483246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42918"/>
            <a:ext cx="6615130" cy="5483246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D2611C"/>
              </a:buClr>
              <a:defRPr/>
            </a:pPr>
            <a:fld id="{E1CB9DA2-8736-48C2-AA2C-22D6E573DC4B}" type="slidenum">
              <a:rPr lang="tr-TR"/>
              <a:pPr>
                <a:buClr>
                  <a:srgbClr val="D2611C"/>
                </a:buCl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28462613"/>
      </p:ext>
    </p:extLst>
  </p:cSld>
  <p:clrMapOvr>
    <a:masterClrMapping/>
  </p:clrMapOvr>
  <p:transition spd="slow"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11.10.2015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53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11.10.2015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42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11.10.2015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9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srgbClr val="895D1D"/>
                </a:solidFill>
              </a:rPr>
              <a:pPr/>
              <a:t>11.10.2015</a:t>
            </a:fld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895D1D"/>
                </a:solidFill>
              </a:rPr>
              <a:pPr/>
              <a:t>‹#›</a:t>
            </a:fld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577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11.10.2015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tr-TR" dirty="0" smtClean="0"/>
              <a:t>Resim eklemek için simgeyi tıklatın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95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11.10.2015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89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11.10.2015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46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23720DD-5B6D-40BF-8493-A6B52D484E6B}" type="datetimeFigureOut">
              <a:rPr lang="tr-TR" smtClean="0">
                <a:solidFill>
                  <a:srgbClr val="ECE9C6"/>
                </a:solidFill>
              </a:rPr>
              <a:pPr/>
              <a:t>11.10.2015</a:t>
            </a:fld>
            <a:endParaRPr lang="tr-TR" dirty="0">
              <a:solidFill>
                <a:srgbClr val="ECE9C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tr-TR" dirty="0">
              <a:solidFill>
                <a:srgbClr val="ECE9C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02176B-0E47-46AC-8F43-DAB4B8A37D06}" type="slidenum">
              <a:rPr lang="tr-TR" smtClean="0">
                <a:solidFill>
                  <a:srgbClr val="ECE9C6"/>
                </a:solidFill>
              </a:rPr>
              <a:pPr/>
              <a:t>‹#›</a:t>
            </a:fld>
            <a:endParaRPr lang="tr-TR" dirty="0">
              <a:solidFill>
                <a:srgbClr val="ECE9C6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rgbClr val="ECE9C6">
                        <a:alpha val="60000"/>
                      </a:srgbClr>
                    </a:solidFill>
                  </a:ln>
                  <a:solidFill>
                    <a:srgbClr val="ECE9C6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rgbClr val="ECE9C6">
                      <a:alpha val="60000"/>
                    </a:srgbClr>
                  </a:solidFill>
                </a:ln>
                <a:solidFill>
                  <a:srgbClr val="ECE9C6">
                    <a:lumMod val="90000"/>
                  </a:srgb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2669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srgbClr val="895D1D"/>
                </a:solidFill>
              </a:rPr>
              <a:pPr/>
              <a:t>11.10.2015</a:t>
            </a:fld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895D1D"/>
                </a:solidFill>
              </a:rPr>
              <a:pPr/>
              <a:t>‹#›</a:t>
            </a:fld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557270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srgbClr val="895D1D"/>
                </a:solidFill>
              </a:rPr>
              <a:pPr/>
              <a:t>11.10.2015</a:t>
            </a:fld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895D1D"/>
                </a:solidFill>
              </a:rPr>
              <a:pPr/>
              <a:t>‹#›</a:t>
            </a:fld>
            <a:endParaRPr lang="tr-TR" dirty="0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0511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srgbClr val="895D1D"/>
                </a:solidFill>
              </a:rPr>
              <a:pPr/>
              <a:t>11.10.2015</a:t>
            </a:fld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895D1D"/>
                </a:solidFill>
              </a:rPr>
              <a:pPr/>
              <a:t>‹#›</a:t>
            </a:fld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46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srgbClr val="895D1D"/>
                </a:solidFill>
              </a:rPr>
              <a:pPr/>
              <a:t>11.10.2015</a:t>
            </a:fld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895D1D"/>
                </a:solidFill>
              </a:rPr>
              <a:pPr/>
              <a:t>‹#›</a:t>
            </a:fld>
            <a:endParaRPr lang="tr-TR" dirty="0">
              <a:solidFill>
                <a:srgbClr val="895D1D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09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srgbClr val="895D1D"/>
                </a:solidFill>
              </a:rPr>
              <a:pPr/>
              <a:t>11.10.2015</a:t>
            </a:fld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895D1D"/>
                </a:solidFill>
              </a:rPr>
              <a:pPr/>
              <a:t>‹#›</a:t>
            </a:fld>
            <a:endParaRPr lang="tr-TR" dirty="0">
              <a:solidFill>
                <a:srgbClr val="895D1D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73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srgbClr val="895D1D"/>
                </a:solidFill>
              </a:rPr>
              <a:pPr/>
              <a:t>11.10.2015</a:t>
            </a:fld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895D1D"/>
                </a:solidFill>
              </a:rPr>
              <a:pPr/>
              <a:t>‹#›</a:t>
            </a:fld>
            <a:endParaRPr lang="tr-TR" dirty="0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33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srgbClr val="895D1D"/>
                </a:solidFill>
              </a:rPr>
              <a:pPr/>
              <a:t>11.10.2015</a:t>
            </a:fld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895D1D"/>
                </a:solidFill>
              </a:rPr>
              <a:pPr/>
              <a:t>‹#›</a:t>
            </a:fld>
            <a:endParaRPr lang="tr-TR" dirty="0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39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srgbClr val="895D1D"/>
                </a:solidFill>
              </a:rPr>
              <a:pPr/>
              <a:t>11.10.2015</a:t>
            </a:fld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895D1D"/>
                </a:solidFill>
              </a:rPr>
              <a:pPr/>
              <a:t>‹#›</a:t>
            </a:fld>
            <a:endParaRPr lang="tr-TR" dirty="0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54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dirty="0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srgbClr val="895D1D"/>
                </a:solidFill>
              </a:rPr>
              <a:pPr/>
              <a:t>11.10.2015</a:t>
            </a:fld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895D1D"/>
                </a:solidFill>
              </a:rPr>
              <a:pPr/>
              <a:t>‹#›</a:t>
            </a:fld>
            <a:endParaRPr lang="tr-TR" dirty="0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94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srgbClr val="895D1D"/>
                </a:solidFill>
              </a:rPr>
              <a:pPr/>
              <a:t>11.10.2015</a:t>
            </a:fld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895D1D"/>
                </a:solidFill>
              </a:rPr>
              <a:pPr/>
              <a:t>‹#›</a:t>
            </a:fld>
            <a:endParaRPr lang="tr-TR" dirty="0">
              <a:solidFill>
                <a:srgbClr val="895D1D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1228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srgbClr val="895D1D"/>
                </a:solidFill>
              </a:rPr>
              <a:pPr/>
              <a:t>11.10.2015</a:t>
            </a:fld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895D1D"/>
                </a:solidFill>
              </a:rPr>
              <a:pPr/>
              <a:t>‹#›</a:t>
            </a:fld>
            <a:endParaRPr lang="tr-TR" dirty="0">
              <a:solidFill>
                <a:srgbClr val="895D1D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965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0533676">
            <a:off x="618027" y="3923015"/>
            <a:ext cx="2508736" cy="2527488"/>
            <a:chOff x="494947" y="417279"/>
            <a:chExt cx="2417578" cy="2421351"/>
          </a:xfrm>
        </p:grpSpPr>
        <p:sp>
          <p:nvSpPr>
            <p:cNvPr id="12" name="Freeform 11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935" y="417279"/>
              <a:ext cx="2321590" cy="2321590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14" name="Picture 13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456" y="436040"/>
              <a:ext cx="404704" cy="461174"/>
            </a:xfrm>
            <a:prstGeom prst="rect">
              <a:avLst/>
            </a:prstGeom>
          </p:spPr>
        </p:pic>
        <p:pic>
          <p:nvPicPr>
            <p:cNvPr id="15" name="Picture 14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37932" y="2282410"/>
              <a:ext cx="404704" cy="461174"/>
            </a:xfrm>
            <a:prstGeom prst="rect">
              <a:avLst/>
            </a:prstGeom>
          </p:spPr>
        </p:pic>
      </p:grpSp>
      <p:pic>
        <p:nvPicPr>
          <p:cNvPr id="8" name="Picture 7" descr="TitleCar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3346">
            <a:off x="2856203" y="2587842"/>
            <a:ext cx="5773084" cy="3850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5792"/>
            <a:ext cx="4847038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66916"/>
            <a:ext cx="4836456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292" y="5061539"/>
            <a:ext cx="1968535" cy="534991"/>
          </a:xfrm>
        </p:spPr>
        <p:txBody>
          <a:bodyPr anchor="t"/>
          <a:lstStyle>
            <a:lvl1pPr algn="ctr">
              <a:defRPr sz="2200">
                <a:solidFill>
                  <a:schemeClr val="accent1"/>
                </a:solidFill>
              </a:defRPr>
            </a:lvl1pPr>
          </a:lstStyle>
          <a:p>
            <a:fld id="{A23720DD-5B6D-40BF-8493-A6B52D484E6B}" type="datetimeFigureOut">
              <a:rPr lang="tr-TR" smtClean="0">
                <a:solidFill>
                  <a:srgbClr val="A63212"/>
                </a:solidFill>
              </a:rPr>
              <a:pPr/>
              <a:t>11.10.2015</a:t>
            </a:fld>
            <a:endParaRPr lang="tr-TR" dirty="0">
              <a:solidFill>
                <a:srgbClr val="A6321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592" y="4135346"/>
            <a:ext cx="2085881" cy="835010"/>
          </a:xfrm>
        </p:spPr>
        <p:txBody>
          <a:bodyPr anchor="ctr"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tr-TR" dirty="0">
              <a:solidFill>
                <a:srgbClr val="4E66B2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439" y="5509808"/>
            <a:ext cx="738180" cy="426607"/>
          </a:xfrm>
        </p:spPr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>
                <a:solidFill>
                  <a:srgbClr val="A63212">
                    <a:lumMod val="75000"/>
                  </a:srgbClr>
                </a:solidFill>
              </a:rPr>
              <a:pPr/>
              <a:t>‹#›</a:t>
            </a:fld>
            <a:endParaRPr lang="tr-TR" dirty="0">
              <a:solidFill>
                <a:srgbClr val="A63212">
                  <a:lumMod val="75000"/>
                </a:srgbClr>
              </a:solidFill>
            </a:endParaRPr>
          </a:p>
        </p:txBody>
      </p:sp>
      <p:pic>
        <p:nvPicPr>
          <p:cNvPr id="9" name="Picture 8" descr="coverBa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80100"/>
            <a:ext cx="9144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298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11.10.2015</a:t>
            </a:fld>
            <a:endParaRPr lang="tr-TR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20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97993"/>
            <a:ext cx="804143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3754402"/>
            <a:ext cx="7467601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11.10.2015</a:t>
            </a:fld>
            <a:endParaRPr lang="tr-TR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46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11.10.2015</a:t>
            </a:fld>
            <a:endParaRPr lang="tr-TR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39112"/>
            <a:ext cx="3657600" cy="395020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54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11.10.2015</a:t>
            </a:fld>
            <a:endParaRPr lang="tr-TR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3933637" y="4281002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3925861" y="3316840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42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11.10.2015</a:t>
            </a:fld>
            <a:endParaRPr lang="tr-TR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9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srgbClr val="895D1D"/>
                </a:solidFill>
              </a:rPr>
              <a:pPr/>
              <a:t>11.10.2015</a:t>
            </a:fld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895D1D"/>
                </a:solidFill>
              </a:rPr>
              <a:pPr/>
              <a:t>‹#›</a:t>
            </a:fld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54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11.10.2015</a:t>
            </a:fld>
            <a:endParaRPr lang="tr-TR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94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0" y="3408420"/>
            <a:ext cx="3008313" cy="1919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11.10.2015</a:t>
            </a:fld>
            <a:endParaRPr lang="tr-TR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57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1206"/>
            <a:ext cx="2781300" cy="81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4"/>
            <a:ext cx="8041440" cy="719865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dirty="0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11.10.2015</a:t>
            </a:fld>
            <a:endParaRPr lang="tr-TR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63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11.10.2015</a:t>
            </a:fld>
            <a:endParaRPr lang="tr-TR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2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11.10.2015</a:t>
            </a:fld>
            <a:endParaRPr lang="tr-TR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8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6835F6-1821-4170-899D-777E9BA59B8D}" type="slidenum">
              <a:rPr lang="tr-T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203343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A39F15-3955-492B-82CC-CD54E3C9F39C}" type="slidenum">
              <a:rPr lang="tr-T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012059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4F54DA-5997-4CD2-A1BD-BFA1F31E6869}" type="slidenum">
              <a:rPr lang="tr-T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69649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2A209-C16A-41A4-AF38-2ADD5299AAA8}" type="slidenum">
              <a:rPr lang="tr-T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296287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E51DA6-0057-4BDA-AA4E-ECBB47C113AF}" type="slidenum">
              <a:rPr lang="tr-T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20146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srgbClr val="895D1D"/>
                </a:solidFill>
              </a:rPr>
              <a:pPr/>
              <a:t>11.10.2015</a:t>
            </a:fld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895D1D"/>
                </a:solidFill>
              </a:rPr>
              <a:pPr/>
              <a:t>‹#›</a:t>
            </a:fld>
            <a:endParaRPr lang="tr-TR" dirty="0">
              <a:solidFill>
                <a:srgbClr val="895D1D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189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4BC5A-14C7-4198-B305-3D5D06D84F1E}" type="slidenum">
              <a:rPr lang="tr-T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73250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5C5C16-AF51-470F-8812-7E4387AEEFA7}" type="slidenum">
              <a:rPr lang="tr-T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36294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1C51A4-11B0-41F7-BE31-424DD85656BA}" type="slidenum">
              <a:rPr lang="tr-T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40860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EEA3BA-5A70-44FB-B65B-41B490BD7833}" type="slidenum">
              <a:rPr lang="tr-T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562540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6E1726-A92E-405C-AFCB-549F78D837C9}" type="slidenum">
              <a:rPr lang="tr-T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625094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BF17E-E634-4D11-986C-E884A6B72ACE}" type="slidenum">
              <a:rPr lang="tr-T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577400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6835F6-1821-4170-899D-777E9BA59B8D}" type="slidenum">
              <a:rPr lang="tr-T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4299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A39F15-3955-492B-82CC-CD54E3C9F39C}" type="slidenum">
              <a:rPr lang="tr-T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761383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4F54DA-5997-4CD2-A1BD-BFA1F31E6869}" type="slidenum">
              <a:rPr lang="tr-T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22756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2A209-C16A-41A4-AF38-2ADD5299AAA8}" type="slidenum">
              <a:rPr lang="tr-T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68354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srgbClr val="895D1D"/>
                </a:solidFill>
              </a:rPr>
              <a:pPr/>
              <a:t>11.10.2015</a:t>
            </a:fld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895D1D"/>
                </a:solidFill>
              </a:rPr>
              <a:pPr/>
              <a:t>‹#›</a:t>
            </a:fld>
            <a:endParaRPr lang="tr-TR" dirty="0">
              <a:solidFill>
                <a:srgbClr val="895D1D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142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E51DA6-0057-4BDA-AA4E-ECBB47C113AF}" type="slidenum">
              <a:rPr lang="tr-T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68249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4BC5A-14C7-4198-B305-3D5D06D84F1E}" type="slidenum">
              <a:rPr lang="tr-T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772073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5C5C16-AF51-470F-8812-7E4387AEEFA7}" type="slidenum">
              <a:rPr lang="tr-T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598715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1C51A4-11B0-41F7-BE31-424DD85656BA}" type="slidenum">
              <a:rPr lang="tr-T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428909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dirty="0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EEEA3BA-5A70-44FB-B65B-41B490BD7833}" type="slidenum">
              <a:rPr lang="tr-T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24573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6E1726-A92E-405C-AFCB-549F78D837C9}" type="slidenum">
              <a:rPr lang="tr-T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03522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BF17E-E634-4D11-986C-E884A6B72ACE}" type="slidenum">
              <a:rPr lang="tr-T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73960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835F6-1821-4170-899D-777E9BA59B8D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926594"/>
      </p:ext>
    </p:extLst>
  </p:cSld>
  <p:clrMapOvr>
    <a:masterClrMapping/>
  </p:clrMapOvr>
  <p:transition spd="slow">
    <p:zo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39F15-3955-492B-82CC-CD54E3C9F39C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889837"/>
      </p:ext>
    </p:extLst>
  </p:cSld>
  <p:clrMapOvr>
    <a:masterClrMapping/>
  </p:clrMapOvr>
  <p:transition spd="slow">
    <p:zo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F54DA-5997-4CD2-A1BD-BFA1F31E6869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369377"/>
      </p:ext>
    </p:extLst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srgbClr val="895D1D"/>
                </a:solidFill>
              </a:rPr>
              <a:pPr/>
              <a:t>11.10.2015</a:t>
            </a:fld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895D1D"/>
                </a:solidFill>
              </a:rPr>
              <a:pPr/>
              <a:t>‹#›</a:t>
            </a:fld>
            <a:endParaRPr lang="tr-TR" dirty="0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72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2A209-C16A-41A4-AF38-2ADD5299AAA8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25478"/>
      </p:ext>
    </p:extLst>
  </p:cSld>
  <p:clrMapOvr>
    <a:masterClrMapping/>
  </p:clrMapOvr>
  <p:transition spd="slow">
    <p:zo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51DA6-0057-4BDA-AA4E-ECBB47C113AF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213169"/>
      </p:ext>
    </p:extLst>
  </p:cSld>
  <p:clrMapOvr>
    <a:masterClrMapping/>
  </p:clrMapOvr>
  <p:transition spd="slow">
    <p:zo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4BC5A-14C7-4198-B305-3D5D06D84F1E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345201"/>
      </p:ext>
    </p:extLst>
  </p:cSld>
  <p:clrMapOvr>
    <a:masterClrMapping/>
  </p:clrMapOvr>
  <p:transition spd="slow">
    <p:zo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C5C16-AF51-470F-8812-7E4387AEEFA7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3310"/>
      </p:ext>
    </p:extLst>
  </p:cSld>
  <p:clrMapOvr>
    <a:masterClrMapping/>
  </p:clrMapOvr>
  <p:transition spd="slow">
    <p:zo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C51A4-11B0-41F7-BE31-424DD85656BA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018441"/>
      </p:ext>
    </p:extLst>
  </p:cSld>
  <p:clrMapOvr>
    <a:masterClrMapping/>
  </p:clrMapOvr>
  <p:transition spd="slow">
    <p:zo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dirty="0" smtClean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EA3BA-5A70-44FB-B65B-41B490BD7833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337766"/>
      </p:ext>
    </p:extLst>
  </p:cSld>
  <p:clrMapOvr>
    <a:masterClrMapping/>
  </p:clrMapOvr>
  <p:transition spd="slow">
    <p:zo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E1726-A92E-405C-AFCB-549F78D837C9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117333"/>
      </p:ext>
    </p:extLst>
  </p:cSld>
  <p:clrMapOvr>
    <a:masterClrMapping/>
  </p:clrMapOvr>
  <p:transition spd="slow">
    <p:zo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BF17E-E634-4D11-986C-E884A6B72ACE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63745"/>
      </p:ext>
    </p:extLst>
  </p:cSld>
  <p:clrMapOvr>
    <a:masterClrMapping/>
  </p:clrMapOvr>
  <p:transition spd="slow">
    <p:zo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B2FF72-03E1-4745-B8F3-0C7FBFF77229}" type="slidenum">
              <a:rPr lang="tr-TR">
                <a:solidFill>
                  <a:srgbClr val="000000"/>
                </a:solidFill>
              </a:rPr>
              <a:pPr/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2279"/>
      </p:ext>
    </p:extLst>
  </p:cSld>
  <p:clrMapOvr>
    <a:masterClrMapping/>
  </p:clrMapOvr>
  <p:transition spd="slow">
    <p:zoom/>
    <p:sndAc>
      <p:stSnd loop="1">
        <p:snd r:embed="rId1" name="Kervansaray - İpekyolu.wav"/>
      </p:stSnd>
    </p:sndAc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3421DD-AF7A-418D-89EC-248B67B93F48}" type="slidenum">
              <a:rPr lang="tr-TR">
                <a:solidFill>
                  <a:srgbClr val="000000"/>
                </a:solidFill>
              </a:rPr>
              <a:pPr/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845882"/>
      </p:ext>
    </p:extLst>
  </p:cSld>
  <p:clrMapOvr>
    <a:masterClrMapping/>
  </p:clrMapOvr>
  <p:transition spd="slow">
    <p:zoom/>
    <p:sndAc>
      <p:stSnd loop="1">
        <p:snd r:embed="rId1" name="Kervansaray - İpekyolu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srgbClr val="895D1D"/>
                </a:solidFill>
              </a:rPr>
              <a:pPr/>
              <a:t>11.10.2015</a:t>
            </a:fld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895D1D"/>
                </a:solidFill>
              </a:rPr>
              <a:pPr/>
              <a:t>‹#›</a:t>
            </a:fld>
            <a:endParaRPr lang="tr-TR" dirty="0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17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1DEAAB-95BD-4817-B7C4-BE2199EEB437}" type="slidenum">
              <a:rPr lang="tr-TR">
                <a:solidFill>
                  <a:srgbClr val="000000"/>
                </a:solidFill>
              </a:rPr>
              <a:pPr/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46304"/>
      </p:ext>
    </p:extLst>
  </p:cSld>
  <p:clrMapOvr>
    <a:masterClrMapping/>
  </p:clrMapOvr>
  <p:transition spd="slow">
    <p:zoom/>
    <p:sndAc>
      <p:stSnd loop="1">
        <p:snd r:embed="rId1" name="Kervansaray - İpekyolu.wav"/>
      </p:stSnd>
    </p:sndAc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7E8AC0-B2CB-43D5-8954-6C15D64D3F2E}" type="slidenum">
              <a:rPr lang="tr-TR">
                <a:solidFill>
                  <a:srgbClr val="000000"/>
                </a:solidFill>
              </a:rPr>
              <a:pPr/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760881"/>
      </p:ext>
    </p:extLst>
  </p:cSld>
  <p:clrMapOvr>
    <a:masterClrMapping/>
  </p:clrMapOvr>
  <p:transition spd="slow">
    <p:zoom/>
    <p:sndAc>
      <p:stSnd loop="1">
        <p:snd r:embed="rId1" name="Kervansaray - İpekyolu.wav"/>
      </p:stSnd>
    </p:sndAc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32F71D-B9EB-403D-80D4-FDDDBF9E646E}" type="slidenum">
              <a:rPr lang="tr-TR">
                <a:solidFill>
                  <a:srgbClr val="000000"/>
                </a:solidFill>
              </a:rPr>
              <a:pPr/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135425"/>
      </p:ext>
    </p:extLst>
  </p:cSld>
  <p:clrMapOvr>
    <a:masterClrMapping/>
  </p:clrMapOvr>
  <p:transition spd="slow">
    <p:zoom/>
    <p:sndAc>
      <p:stSnd loop="1">
        <p:snd r:embed="rId1" name="Kervansaray - İpekyolu.wav"/>
      </p:stSnd>
    </p:sndAc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22F0EC-A4E5-4A17-9932-3B9903681822}" type="slidenum">
              <a:rPr lang="tr-TR">
                <a:solidFill>
                  <a:srgbClr val="000000"/>
                </a:solidFill>
              </a:rPr>
              <a:pPr/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106613"/>
      </p:ext>
    </p:extLst>
  </p:cSld>
  <p:clrMapOvr>
    <a:masterClrMapping/>
  </p:clrMapOvr>
  <p:transition spd="slow">
    <p:zoom/>
    <p:sndAc>
      <p:stSnd loop="1">
        <p:snd r:embed="rId1" name="Kervansaray - İpekyolu.wav"/>
      </p:stSnd>
    </p:sndAc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D6AA67-868B-4C04-9130-D10221F35F36}" type="slidenum">
              <a:rPr lang="tr-TR">
                <a:solidFill>
                  <a:srgbClr val="000000"/>
                </a:solidFill>
              </a:rPr>
              <a:pPr/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808387"/>
      </p:ext>
    </p:extLst>
  </p:cSld>
  <p:clrMapOvr>
    <a:masterClrMapping/>
  </p:clrMapOvr>
  <p:transition spd="slow">
    <p:zoom/>
    <p:sndAc>
      <p:stSnd loop="1">
        <p:snd r:embed="rId1" name="Kervansaray - İpekyolu.wav"/>
      </p:stSnd>
    </p:sndAc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3AEB47-0D1E-4955-8F79-5836DE972B8B}" type="slidenum">
              <a:rPr lang="tr-TR">
                <a:solidFill>
                  <a:srgbClr val="000000"/>
                </a:solidFill>
              </a:rPr>
              <a:pPr/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758316"/>
      </p:ext>
    </p:extLst>
  </p:cSld>
  <p:clrMapOvr>
    <a:masterClrMapping/>
  </p:clrMapOvr>
  <p:transition spd="slow">
    <p:zoom/>
    <p:sndAc>
      <p:stSnd loop="1">
        <p:snd r:embed="rId1" name="Kervansaray - İpekyolu.wav"/>
      </p:stSnd>
    </p:sndAc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46A8C-2A92-4765-B4EE-5477628781BF}" type="slidenum">
              <a:rPr lang="tr-TR">
                <a:solidFill>
                  <a:srgbClr val="000000"/>
                </a:solidFill>
              </a:rPr>
              <a:pPr/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650174"/>
      </p:ext>
    </p:extLst>
  </p:cSld>
  <p:clrMapOvr>
    <a:masterClrMapping/>
  </p:clrMapOvr>
  <p:transition spd="slow">
    <p:zoom/>
    <p:sndAc>
      <p:stSnd loop="1">
        <p:snd r:embed="rId1" name="Kervansaray - İpekyolu.wav"/>
      </p:stSnd>
    </p:sndAc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7F470C-758D-4869-ABE0-9F94BDA896D7}" type="slidenum">
              <a:rPr lang="tr-TR">
                <a:solidFill>
                  <a:srgbClr val="000000"/>
                </a:solidFill>
              </a:rPr>
              <a:pPr/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214895"/>
      </p:ext>
    </p:extLst>
  </p:cSld>
  <p:clrMapOvr>
    <a:masterClrMapping/>
  </p:clrMapOvr>
  <p:transition spd="slow">
    <p:zoom/>
    <p:sndAc>
      <p:stSnd loop="1">
        <p:snd r:embed="rId1" name="Kervansaray - İpekyolu.wav"/>
      </p:stSnd>
    </p:sndAc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4EB70D-347E-41F4-BBA9-F87EDA9E856E}" type="slidenum">
              <a:rPr lang="tr-TR">
                <a:solidFill>
                  <a:srgbClr val="000000"/>
                </a:solidFill>
              </a:rPr>
              <a:pPr/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417499"/>
      </p:ext>
    </p:extLst>
  </p:cSld>
  <p:clrMapOvr>
    <a:masterClrMapping/>
  </p:clrMapOvr>
  <p:transition spd="slow">
    <p:zoom/>
    <p:sndAc>
      <p:stSnd loop="1">
        <p:snd r:embed="rId1" name="Kervansaray - İpekyolu.wav"/>
      </p:stSnd>
    </p:sndAc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084388" y="296863"/>
            <a:ext cx="6823075" cy="5353050"/>
            <a:chOff x="1313" y="187"/>
            <a:chExt cx="4298" cy="3372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135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tr-TR" dirty="0">
                  <a:solidFill>
                    <a:srgbClr val="FFCC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6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tr-TR" dirty="0">
                  <a:solidFill>
                    <a:srgbClr val="FFCC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1313" y="187"/>
              <a:ext cx="4298" cy="3372"/>
              <a:chOff x="0" y="0"/>
              <a:chExt cx="5533" cy="4341"/>
            </a:xfrm>
          </p:grpSpPr>
          <p:grpSp>
            <p:nvGrpSpPr>
              <p:cNvPr id="22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33" name="Group 8"/>
                <p:cNvGrpSpPr>
                  <a:grpSpLocks/>
                </p:cNvGrpSpPr>
                <p:nvPr/>
              </p:nvGrpSpPr>
              <p:grpSpPr bwMode="auto">
                <a:xfrm>
                  <a:off x="1339" y="786"/>
                  <a:ext cx="2919" cy="2151"/>
                  <a:chOff x="1265" y="814"/>
                  <a:chExt cx="2919" cy="2151"/>
                </a:xfrm>
              </p:grpSpPr>
              <p:sp>
                <p:nvSpPr>
                  <p:cNvPr id="133" name="Oval 9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4"/>
                    <a:ext cx="2919" cy="215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tr-TR" dirty="0">
                      <a:solidFill>
                        <a:srgbClr val="FFCC00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134" name="Oval 10"/>
                  <p:cNvSpPr>
                    <a:spLocks noChangeArrowheads="1"/>
                  </p:cNvSpPr>
                  <p:nvPr/>
                </p:nvSpPr>
                <p:spPr bwMode="hidden">
                  <a:xfrm>
                    <a:off x="2380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tr-TR" dirty="0">
                      <a:solidFill>
                        <a:srgbClr val="FFCC00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34" name="Group 11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35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3545" y="1502"/>
                    <a:ext cx="1258" cy="2327"/>
                    <a:chOff x="3471" y="1530"/>
                    <a:chExt cx="1258" cy="2327"/>
                  </a:xfrm>
                </p:grpSpPr>
                <p:sp>
                  <p:nvSpPr>
                    <p:cNvPr id="131" name="Freeform 13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6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11 h 504"/>
                        <a:gd name="T2" fmla="*/ 21 w 2736"/>
                        <a:gd name="T3" fmla="*/ 4 h 504"/>
                        <a:gd name="T4" fmla="*/ 44 w 2736"/>
                        <a:gd name="T5" fmla="*/ 1 h 504"/>
                        <a:gd name="T6" fmla="*/ 68 w 2736"/>
                        <a:gd name="T7" fmla="*/ 1 h 504"/>
                        <a:gd name="T8" fmla="*/ 67 w 2736"/>
                        <a:gd name="T9" fmla="*/ 2 h 504"/>
                        <a:gd name="T10" fmla="*/ 44 w 2736"/>
                        <a:gd name="T11" fmla="*/ 2 h 504"/>
                        <a:gd name="T12" fmla="*/ 16 w 2736"/>
                        <a:gd name="T13" fmla="*/ 7 h 504"/>
                        <a:gd name="T14" fmla="*/ 0 w 2736"/>
                        <a:gd name="T15" fmla="*/ 1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32" name="Freeform 14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1" y="3150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3 w 1769"/>
                        <a:gd name="T3" fmla="*/ 1 h 791"/>
                        <a:gd name="T4" fmla="*/ 7 w 1769"/>
                        <a:gd name="T5" fmla="*/ 4 h 791"/>
                        <a:gd name="T6" fmla="*/ 9 w 1769"/>
                        <a:gd name="T7" fmla="*/ 9 h 791"/>
                        <a:gd name="T8" fmla="*/ 10 w 1769"/>
                        <a:gd name="T9" fmla="*/ 14 h 791"/>
                        <a:gd name="T10" fmla="*/ 9 w 1769"/>
                        <a:gd name="T11" fmla="*/ 17 h 791"/>
                        <a:gd name="T12" fmla="*/ 9 w 1769"/>
                        <a:gd name="T13" fmla="*/ 14 h 791"/>
                        <a:gd name="T14" fmla="*/ 8 w 1769"/>
                        <a:gd name="T15" fmla="*/ 10 h 791"/>
                        <a:gd name="T16" fmla="*/ 6 w 1769"/>
                        <a:gd name="T17" fmla="*/ 7 h 791"/>
                        <a:gd name="T18" fmla="*/ 3 w 1769"/>
                        <a:gd name="T19" fmla="*/ 4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36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3" cy="1332"/>
                    <a:chOff x="2864" y="2019"/>
                    <a:chExt cx="2463" cy="1332"/>
                  </a:xfrm>
                </p:grpSpPr>
                <p:sp>
                  <p:nvSpPr>
                    <p:cNvPr id="129" name="Freeform 16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25 h 504"/>
                        <a:gd name="T2" fmla="*/ 32 w 2736"/>
                        <a:gd name="T3" fmla="*/ 8 h 504"/>
                        <a:gd name="T4" fmla="*/ 66 w 2736"/>
                        <a:gd name="T5" fmla="*/ 1 h 504"/>
                        <a:gd name="T6" fmla="*/ 102 w 2736"/>
                        <a:gd name="T7" fmla="*/ 1 h 504"/>
                        <a:gd name="T8" fmla="*/ 101 w 2736"/>
                        <a:gd name="T9" fmla="*/ 6 h 504"/>
                        <a:gd name="T10" fmla="*/ 66 w 2736"/>
                        <a:gd name="T11" fmla="*/ 6 h 504"/>
                        <a:gd name="T12" fmla="*/ 25 w 2736"/>
                        <a:gd name="T13" fmla="*/ 14 h 504"/>
                        <a:gd name="T14" fmla="*/ 0 w 2736"/>
                        <a:gd name="T15" fmla="*/ 2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30" name="Freeform 17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3" y="2806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4 w 1769"/>
                        <a:gd name="T3" fmla="*/ 3 h 791"/>
                        <a:gd name="T4" fmla="*/ 10 w 1769"/>
                        <a:gd name="T5" fmla="*/ 10 h 791"/>
                        <a:gd name="T6" fmla="*/ 14 w 1769"/>
                        <a:gd name="T7" fmla="*/ 22 h 791"/>
                        <a:gd name="T8" fmla="*/ 15 w 1769"/>
                        <a:gd name="T9" fmla="*/ 31 h 791"/>
                        <a:gd name="T10" fmla="*/ 14 w 1769"/>
                        <a:gd name="T11" fmla="*/ 40 h 791"/>
                        <a:gd name="T12" fmla="*/ 13 w 1769"/>
                        <a:gd name="T13" fmla="*/ 32 h 791"/>
                        <a:gd name="T14" fmla="*/ 12 w 1769"/>
                        <a:gd name="T15" fmla="*/ 23 h 791"/>
                        <a:gd name="T16" fmla="*/ 9 w 1769"/>
                        <a:gd name="T17" fmla="*/ 15 h 791"/>
                        <a:gd name="T18" fmla="*/ 5 w 1769"/>
                        <a:gd name="T19" fmla="*/ 8 h 791"/>
                        <a:gd name="T20" fmla="*/ 0 w 1769"/>
                        <a:gd name="T21" fmla="*/ 4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37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2971" y="1804"/>
                    <a:ext cx="2477" cy="1064"/>
                    <a:chOff x="2897" y="1832"/>
                    <a:chExt cx="2477" cy="1064"/>
                  </a:xfrm>
                </p:grpSpPr>
                <p:sp>
                  <p:nvSpPr>
                    <p:cNvPr id="127" name="Freeform 19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7" y="1832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23 w 2736"/>
                        <a:gd name="T3" fmla="*/ 3 h 504"/>
                        <a:gd name="T4" fmla="*/ 47 w 2736"/>
                        <a:gd name="T5" fmla="*/ 1 h 504"/>
                        <a:gd name="T6" fmla="*/ 72 w 2736"/>
                        <a:gd name="T7" fmla="*/ 1 h 504"/>
                        <a:gd name="T8" fmla="*/ 72 w 2736"/>
                        <a:gd name="T9" fmla="*/ 2 h 504"/>
                        <a:gd name="T10" fmla="*/ 46 w 2736"/>
                        <a:gd name="T11" fmla="*/ 2 h 504"/>
                        <a:gd name="T12" fmla="*/ 17 w 2736"/>
                        <a:gd name="T13" fmla="*/ 5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28" name="Freeform 20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3 w 1769"/>
                        <a:gd name="T3" fmla="*/ 1 h 791"/>
                        <a:gd name="T4" fmla="*/ 7 w 1769"/>
                        <a:gd name="T5" fmla="*/ 4 h 791"/>
                        <a:gd name="T6" fmla="*/ 9 w 1769"/>
                        <a:gd name="T7" fmla="*/ 7 h 791"/>
                        <a:gd name="T8" fmla="*/ 10 w 1769"/>
                        <a:gd name="T9" fmla="*/ 10 h 791"/>
                        <a:gd name="T10" fmla="*/ 10 w 1769"/>
                        <a:gd name="T11" fmla="*/ 14 h 791"/>
                        <a:gd name="T12" fmla="*/ 9 w 1769"/>
                        <a:gd name="T13" fmla="*/ 11 h 791"/>
                        <a:gd name="T14" fmla="*/ 8 w 1769"/>
                        <a:gd name="T15" fmla="*/ 8 h 791"/>
                        <a:gd name="T16" fmla="*/ 7 w 1769"/>
                        <a:gd name="T17" fmla="*/ 5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38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125" name="Freeform 22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19 h 504"/>
                        <a:gd name="T2" fmla="*/ 17 w 2736"/>
                        <a:gd name="T3" fmla="*/ 7 h 504"/>
                        <a:gd name="T4" fmla="*/ 36 w 2736"/>
                        <a:gd name="T5" fmla="*/ 1 h 504"/>
                        <a:gd name="T6" fmla="*/ 55 w 2736"/>
                        <a:gd name="T7" fmla="*/ 1 h 504"/>
                        <a:gd name="T8" fmla="*/ 54 w 2736"/>
                        <a:gd name="T9" fmla="*/ 4 h 504"/>
                        <a:gd name="T10" fmla="*/ 36 w 2736"/>
                        <a:gd name="T11" fmla="*/ 4 h 504"/>
                        <a:gd name="T12" fmla="*/ 13 w 2736"/>
                        <a:gd name="T13" fmla="*/ 11 h 504"/>
                        <a:gd name="T14" fmla="*/ 0 w 2736"/>
                        <a:gd name="T15" fmla="*/ 1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26" name="Freeform 23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7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3 w 1769"/>
                        <a:gd name="T3" fmla="*/ 2 h 791"/>
                        <a:gd name="T4" fmla="*/ 5 w 1769"/>
                        <a:gd name="T5" fmla="*/ 7 h 791"/>
                        <a:gd name="T6" fmla="*/ 7 w 1769"/>
                        <a:gd name="T7" fmla="*/ 17 h 791"/>
                        <a:gd name="T8" fmla="*/ 8 w 1769"/>
                        <a:gd name="T9" fmla="*/ 23 h 791"/>
                        <a:gd name="T10" fmla="*/ 8 w 1769"/>
                        <a:gd name="T11" fmla="*/ 30 h 791"/>
                        <a:gd name="T12" fmla="*/ 7 w 1769"/>
                        <a:gd name="T13" fmla="*/ 25 h 791"/>
                        <a:gd name="T14" fmla="*/ 6 w 1769"/>
                        <a:gd name="T15" fmla="*/ 17 h 791"/>
                        <a:gd name="T16" fmla="*/ 5 w 1769"/>
                        <a:gd name="T17" fmla="*/ 11 h 791"/>
                        <a:gd name="T18" fmla="*/ 3 w 1769"/>
                        <a:gd name="T19" fmla="*/ 6 h 791"/>
                        <a:gd name="T20" fmla="*/ 0 w 1769"/>
                        <a:gd name="T21" fmla="*/ 3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3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2" cy="657"/>
                    <a:chOff x="2958" y="1414"/>
                    <a:chExt cx="2342" cy="657"/>
                  </a:xfrm>
                </p:grpSpPr>
                <p:sp>
                  <p:nvSpPr>
                    <p:cNvPr id="123" name="Freeform 25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11 h 504"/>
                        <a:gd name="T2" fmla="*/ 9 w 2736"/>
                        <a:gd name="T3" fmla="*/ 4 h 504"/>
                        <a:gd name="T4" fmla="*/ 19 w 2736"/>
                        <a:gd name="T5" fmla="*/ 1 h 504"/>
                        <a:gd name="T6" fmla="*/ 28 w 2736"/>
                        <a:gd name="T7" fmla="*/ 1 h 504"/>
                        <a:gd name="T8" fmla="*/ 28 w 2736"/>
                        <a:gd name="T9" fmla="*/ 2 h 504"/>
                        <a:gd name="T10" fmla="*/ 18 w 2736"/>
                        <a:gd name="T11" fmla="*/ 2 h 504"/>
                        <a:gd name="T12" fmla="*/ 7 w 2736"/>
                        <a:gd name="T13" fmla="*/ 7 h 504"/>
                        <a:gd name="T14" fmla="*/ 0 w 2736"/>
                        <a:gd name="T15" fmla="*/ 1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24" name="Freeform 26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70" y="1582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 w 1769"/>
                        <a:gd name="T3" fmla="*/ 1 h 791"/>
                        <a:gd name="T4" fmla="*/ 3 w 1769"/>
                        <a:gd name="T5" fmla="*/ 4 h 791"/>
                        <a:gd name="T6" fmla="*/ 4 w 1769"/>
                        <a:gd name="T7" fmla="*/ 9 h 791"/>
                        <a:gd name="T8" fmla="*/ 4 w 1769"/>
                        <a:gd name="T9" fmla="*/ 12 h 791"/>
                        <a:gd name="T10" fmla="*/ 4 w 1769"/>
                        <a:gd name="T11" fmla="*/ 17 h 791"/>
                        <a:gd name="T12" fmla="*/ 4 w 1769"/>
                        <a:gd name="T13" fmla="*/ 14 h 791"/>
                        <a:gd name="T14" fmla="*/ 3 w 1769"/>
                        <a:gd name="T15" fmla="*/ 9 h 791"/>
                        <a:gd name="T16" fmla="*/ 3 w 1769"/>
                        <a:gd name="T17" fmla="*/ 7 h 791"/>
                        <a:gd name="T18" fmla="*/ 1 w 1769"/>
                        <a:gd name="T19" fmla="*/ 4 h 791"/>
                        <a:gd name="T20" fmla="*/ 0 w 1769"/>
                        <a:gd name="T21" fmla="*/ 1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0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3"/>
                    <a:chOff x="2983" y="1269"/>
                    <a:chExt cx="2150" cy="343"/>
                  </a:xfrm>
                </p:grpSpPr>
                <p:sp>
                  <p:nvSpPr>
                    <p:cNvPr id="121" name="Freeform 28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4 w 2736"/>
                        <a:gd name="T3" fmla="*/ 0 h 504"/>
                        <a:gd name="T4" fmla="*/ 8 w 2736"/>
                        <a:gd name="T5" fmla="*/ 0 h 504"/>
                        <a:gd name="T6" fmla="*/ 13 w 2736"/>
                        <a:gd name="T7" fmla="*/ 0 h 504"/>
                        <a:gd name="T8" fmla="*/ 13 w 2736"/>
                        <a:gd name="T9" fmla="*/ 0 h 504"/>
                        <a:gd name="T10" fmla="*/ 8 w 2736"/>
                        <a:gd name="T11" fmla="*/ 0 h 504"/>
                        <a:gd name="T12" fmla="*/ 3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22" name="Freeform 29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1 w 1769"/>
                        <a:gd name="T5" fmla="*/ 0 h 791"/>
                        <a:gd name="T6" fmla="*/ 2 w 1769"/>
                        <a:gd name="T7" fmla="*/ 0 h 791"/>
                        <a:gd name="T8" fmla="*/ 2 w 1769"/>
                        <a:gd name="T9" fmla="*/ 1 h 791"/>
                        <a:gd name="T10" fmla="*/ 2 w 1769"/>
                        <a:gd name="T11" fmla="*/ 1 h 791"/>
                        <a:gd name="T12" fmla="*/ 2 w 1769"/>
                        <a:gd name="T13" fmla="*/ 1 h 791"/>
                        <a:gd name="T14" fmla="*/ 2 w 1769"/>
                        <a:gd name="T15" fmla="*/ 0 h 791"/>
                        <a:gd name="T16" fmla="*/ 1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1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12" y="889"/>
                    <a:ext cx="1879" cy="427"/>
                    <a:chOff x="2938" y="917"/>
                    <a:chExt cx="1879" cy="427"/>
                  </a:xfrm>
                </p:grpSpPr>
                <p:sp>
                  <p:nvSpPr>
                    <p:cNvPr id="119" name="Freeform 31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1 w 2736"/>
                        <a:gd name="T3" fmla="*/ 0 h 504"/>
                        <a:gd name="T4" fmla="*/ 3 w 2736"/>
                        <a:gd name="T5" fmla="*/ 0 h 504"/>
                        <a:gd name="T6" fmla="*/ 5 w 2736"/>
                        <a:gd name="T7" fmla="*/ 0 h 504"/>
                        <a:gd name="T8" fmla="*/ 5 w 2736"/>
                        <a:gd name="T9" fmla="*/ 0 h 504"/>
                        <a:gd name="T10" fmla="*/ 3 w 2736"/>
                        <a:gd name="T11" fmla="*/ 0 h 504"/>
                        <a:gd name="T12" fmla="*/ 1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20" name="Freeform 32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7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1 w 1769"/>
                        <a:gd name="T9" fmla="*/ 1 h 791"/>
                        <a:gd name="T10" fmla="*/ 0 w 1769"/>
                        <a:gd name="T11" fmla="*/ 1 h 791"/>
                        <a:gd name="T12" fmla="*/ 0 w 1769"/>
                        <a:gd name="T13" fmla="*/ 1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2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117" name="Freeform 34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9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11 h 504"/>
                        <a:gd name="T2" fmla="*/ 21 w 2736"/>
                        <a:gd name="T3" fmla="*/ 4 h 504"/>
                        <a:gd name="T4" fmla="*/ 44 w 2736"/>
                        <a:gd name="T5" fmla="*/ 1 h 504"/>
                        <a:gd name="T6" fmla="*/ 68 w 2736"/>
                        <a:gd name="T7" fmla="*/ 1 h 504"/>
                        <a:gd name="T8" fmla="*/ 67 w 2736"/>
                        <a:gd name="T9" fmla="*/ 2 h 504"/>
                        <a:gd name="T10" fmla="*/ 44 w 2736"/>
                        <a:gd name="T11" fmla="*/ 2 h 504"/>
                        <a:gd name="T12" fmla="*/ 16 w 2736"/>
                        <a:gd name="T13" fmla="*/ 7 h 504"/>
                        <a:gd name="T14" fmla="*/ 0 w 2736"/>
                        <a:gd name="T15" fmla="*/ 1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18" name="Freeform 35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3 w 1769"/>
                        <a:gd name="T3" fmla="*/ 1 h 791"/>
                        <a:gd name="T4" fmla="*/ 7 w 1769"/>
                        <a:gd name="T5" fmla="*/ 4 h 791"/>
                        <a:gd name="T6" fmla="*/ 9 w 1769"/>
                        <a:gd name="T7" fmla="*/ 9 h 791"/>
                        <a:gd name="T8" fmla="*/ 10 w 1769"/>
                        <a:gd name="T9" fmla="*/ 14 h 791"/>
                        <a:gd name="T10" fmla="*/ 9 w 1769"/>
                        <a:gd name="T11" fmla="*/ 17 h 791"/>
                        <a:gd name="T12" fmla="*/ 9 w 1769"/>
                        <a:gd name="T13" fmla="*/ 14 h 791"/>
                        <a:gd name="T14" fmla="*/ 8 w 1769"/>
                        <a:gd name="T15" fmla="*/ 10 h 791"/>
                        <a:gd name="T16" fmla="*/ 6 w 1769"/>
                        <a:gd name="T17" fmla="*/ 7 h 791"/>
                        <a:gd name="T18" fmla="*/ 3 w 1769"/>
                        <a:gd name="T19" fmla="*/ 4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3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3" cy="1332"/>
                    <a:chOff x="-5" y="2196"/>
                    <a:chExt cx="2463" cy="1332"/>
                  </a:xfrm>
                </p:grpSpPr>
                <p:sp>
                  <p:nvSpPr>
                    <p:cNvPr id="115" name="Freeform 37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25 h 504"/>
                        <a:gd name="T2" fmla="*/ 32 w 2736"/>
                        <a:gd name="T3" fmla="*/ 8 h 504"/>
                        <a:gd name="T4" fmla="*/ 66 w 2736"/>
                        <a:gd name="T5" fmla="*/ 1 h 504"/>
                        <a:gd name="T6" fmla="*/ 102 w 2736"/>
                        <a:gd name="T7" fmla="*/ 1 h 504"/>
                        <a:gd name="T8" fmla="*/ 101 w 2736"/>
                        <a:gd name="T9" fmla="*/ 6 h 504"/>
                        <a:gd name="T10" fmla="*/ 66 w 2736"/>
                        <a:gd name="T11" fmla="*/ 6 h 504"/>
                        <a:gd name="T12" fmla="*/ 25 w 2736"/>
                        <a:gd name="T13" fmla="*/ 14 h 504"/>
                        <a:gd name="T14" fmla="*/ 0 w 2736"/>
                        <a:gd name="T15" fmla="*/ 2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16" name="Freeform 38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3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4 w 1769"/>
                        <a:gd name="T3" fmla="*/ 3 h 791"/>
                        <a:gd name="T4" fmla="*/ 10 w 1769"/>
                        <a:gd name="T5" fmla="*/ 10 h 791"/>
                        <a:gd name="T6" fmla="*/ 14 w 1769"/>
                        <a:gd name="T7" fmla="*/ 22 h 791"/>
                        <a:gd name="T8" fmla="*/ 15 w 1769"/>
                        <a:gd name="T9" fmla="*/ 31 h 791"/>
                        <a:gd name="T10" fmla="*/ 14 w 1769"/>
                        <a:gd name="T11" fmla="*/ 40 h 791"/>
                        <a:gd name="T12" fmla="*/ 13 w 1769"/>
                        <a:gd name="T13" fmla="*/ 32 h 791"/>
                        <a:gd name="T14" fmla="*/ 12 w 1769"/>
                        <a:gd name="T15" fmla="*/ 23 h 791"/>
                        <a:gd name="T16" fmla="*/ 9 w 1769"/>
                        <a:gd name="T17" fmla="*/ 15 h 791"/>
                        <a:gd name="T18" fmla="*/ 5 w 1769"/>
                        <a:gd name="T19" fmla="*/ 8 h 791"/>
                        <a:gd name="T20" fmla="*/ 0 w 1769"/>
                        <a:gd name="T21" fmla="*/ 4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4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4"/>
                    <a:chOff x="-52" y="2009"/>
                    <a:chExt cx="2477" cy="1064"/>
                  </a:xfrm>
                </p:grpSpPr>
                <p:sp>
                  <p:nvSpPr>
                    <p:cNvPr id="113" name="Freeform 40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23 w 2736"/>
                        <a:gd name="T3" fmla="*/ 3 h 504"/>
                        <a:gd name="T4" fmla="*/ 47 w 2736"/>
                        <a:gd name="T5" fmla="*/ 1 h 504"/>
                        <a:gd name="T6" fmla="*/ 72 w 2736"/>
                        <a:gd name="T7" fmla="*/ 1 h 504"/>
                        <a:gd name="T8" fmla="*/ 72 w 2736"/>
                        <a:gd name="T9" fmla="*/ 2 h 504"/>
                        <a:gd name="T10" fmla="*/ 46 w 2736"/>
                        <a:gd name="T11" fmla="*/ 2 h 504"/>
                        <a:gd name="T12" fmla="*/ 17 w 2736"/>
                        <a:gd name="T13" fmla="*/ 5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14" name="Freeform 41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7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3 w 1769"/>
                        <a:gd name="T3" fmla="*/ 1 h 791"/>
                        <a:gd name="T4" fmla="*/ 7 w 1769"/>
                        <a:gd name="T5" fmla="*/ 4 h 791"/>
                        <a:gd name="T6" fmla="*/ 9 w 1769"/>
                        <a:gd name="T7" fmla="*/ 7 h 791"/>
                        <a:gd name="T8" fmla="*/ 10 w 1769"/>
                        <a:gd name="T9" fmla="*/ 10 h 791"/>
                        <a:gd name="T10" fmla="*/ 10 w 1769"/>
                        <a:gd name="T11" fmla="*/ 14 h 791"/>
                        <a:gd name="T12" fmla="*/ 9 w 1769"/>
                        <a:gd name="T13" fmla="*/ 11 h 791"/>
                        <a:gd name="T14" fmla="*/ 8 w 1769"/>
                        <a:gd name="T15" fmla="*/ 8 h 791"/>
                        <a:gd name="T16" fmla="*/ 7 w 1769"/>
                        <a:gd name="T17" fmla="*/ 5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111" name="Freeform 43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19 h 504"/>
                        <a:gd name="T2" fmla="*/ 17 w 2736"/>
                        <a:gd name="T3" fmla="*/ 7 h 504"/>
                        <a:gd name="T4" fmla="*/ 36 w 2736"/>
                        <a:gd name="T5" fmla="*/ 1 h 504"/>
                        <a:gd name="T6" fmla="*/ 55 w 2736"/>
                        <a:gd name="T7" fmla="*/ 1 h 504"/>
                        <a:gd name="T8" fmla="*/ 54 w 2736"/>
                        <a:gd name="T9" fmla="*/ 4 h 504"/>
                        <a:gd name="T10" fmla="*/ 36 w 2736"/>
                        <a:gd name="T11" fmla="*/ 4 h 504"/>
                        <a:gd name="T12" fmla="*/ 13 w 2736"/>
                        <a:gd name="T13" fmla="*/ 11 h 504"/>
                        <a:gd name="T14" fmla="*/ 0 w 2736"/>
                        <a:gd name="T15" fmla="*/ 1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12" name="Freeform 44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3 w 1769"/>
                        <a:gd name="T3" fmla="*/ 2 h 791"/>
                        <a:gd name="T4" fmla="*/ 5 w 1769"/>
                        <a:gd name="T5" fmla="*/ 7 h 791"/>
                        <a:gd name="T6" fmla="*/ 7 w 1769"/>
                        <a:gd name="T7" fmla="*/ 17 h 791"/>
                        <a:gd name="T8" fmla="*/ 8 w 1769"/>
                        <a:gd name="T9" fmla="*/ 23 h 791"/>
                        <a:gd name="T10" fmla="*/ 8 w 1769"/>
                        <a:gd name="T11" fmla="*/ 30 h 791"/>
                        <a:gd name="T12" fmla="*/ 7 w 1769"/>
                        <a:gd name="T13" fmla="*/ 25 h 791"/>
                        <a:gd name="T14" fmla="*/ 6 w 1769"/>
                        <a:gd name="T15" fmla="*/ 17 h 791"/>
                        <a:gd name="T16" fmla="*/ 5 w 1769"/>
                        <a:gd name="T17" fmla="*/ 11 h 791"/>
                        <a:gd name="T18" fmla="*/ 3 w 1769"/>
                        <a:gd name="T19" fmla="*/ 6 h 791"/>
                        <a:gd name="T20" fmla="*/ 0 w 1769"/>
                        <a:gd name="T21" fmla="*/ 3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6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96" y="1563"/>
                    <a:ext cx="2342" cy="657"/>
                    <a:chOff x="22" y="1591"/>
                    <a:chExt cx="2342" cy="657"/>
                  </a:xfrm>
                </p:grpSpPr>
                <p:sp>
                  <p:nvSpPr>
                    <p:cNvPr id="109" name="Freeform 46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9" y="1591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11 h 504"/>
                        <a:gd name="T2" fmla="*/ 9 w 2736"/>
                        <a:gd name="T3" fmla="*/ 4 h 504"/>
                        <a:gd name="T4" fmla="*/ 19 w 2736"/>
                        <a:gd name="T5" fmla="*/ 1 h 504"/>
                        <a:gd name="T6" fmla="*/ 28 w 2736"/>
                        <a:gd name="T7" fmla="*/ 1 h 504"/>
                        <a:gd name="T8" fmla="*/ 28 w 2736"/>
                        <a:gd name="T9" fmla="*/ 2 h 504"/>
                        <a:gd name="T10" fmla="*/ 18 w 2736"/>
                        <a:gd name="T11" fmla="*/ 2 h 504"/>
                        <a:gd name="T12" fmla="*/ 7 w 2736"/>
                        <a:gd name="T13" fmla="*/ 7 h 504"/>
                        <a:gd name="T14" fmla="*/ 0 w 2736"/>
                        <a:gd name="T15" fmla="*/ 1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10" name="Freeform 47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2" y="1759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 w 1769"/>
                        <a:gd name="T3" fmla="*/ 1 h 791"/>
                        <a:gd name="T4" fmla="*/ 3 w 1769"/>
                        <a:gd name="T5" fmla="*/ 4 h 791"/>
                        <a:gd name="T6" fmla="*/ 4 w 1769"/>
                        <a:gd name="T7" fmla="*/ 9 h 791"/>
                        <a:gd name="T8" fmla="*/ 4 w 1769"/>
                        <a:gd name="T9" fmla="*/ 12 h 791"/>
                        <a:gd name="T10" fmla="*/ 4 w 1769"/>
                        <a:gd name="T11" fmla="*/ 17 h 791"/>
                        <a:gd name="T12" fmla="*/ 4 w 1769"/>
                        <a:gd name="T13" fmla="*/ 14 h 791"/>
                        <a:gd name="T14" fmla="*/ 3 w 1769"/>
                        <a:gd name="T15" fmla="*/ 9 h 791"/>
                        <a:gd name="T16" fmla="*/ 3 w 1769"/>
                        <a:gd name="T17" fmla="*/ 7 h 791"/>
                        <a:gd name="T18" fmla="*/ 1 w 1769"/>
                        <a:gd name="T19" fmla="*/ 4 h 791"/>
                        <a:gd name="T20" fmla="*/ 0 w 1769"/>
                        <a:gd name="T21" fmla="*/ 1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7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263" y="1418"/>
                    <a:ext cx="2150" cy="343"/>
                    <a:chOff x="189" y="1446"/>
                    <a:chExt cx="2150" cy="343"/>
                  </a:xfrm>
                </p:grpSpPr>
                <p:sp>
                  <p:nvSpPr>
                    <p:cNvPr id="107" name="Freeform 49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4 w 2736"/>
                        <a:gd name="T3" fmla="*/ 0 h 504"/>
                        <a:gd name="T4" fmla="*/ 8 w 2736"/>
                        <a:gd name="T5" fmla="*/ 0 h 504"/>
                        <a:gd name="T6" fmla="*/ 13 w 2736"/>
                        <a:gd name="T7" fmla="*/ 0 h 504"/>
                        <a:gd name="T8" fmla="*/ 13 w 2736"/>
                        <a:gd name="T9" fmla="*/ 0 h 504"/>
                        <a:gd name="T10" fmla="*/ 8 w 2736"/>
                        <a:gd name="T11" fmla="*/ 0 h 504"/>
                        <a:gd name="T12" fmla="*/ 3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08" name="Freeform 50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6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1 w 1769"/>
                        <a:gd name="T5" fmla="*/ 0 h 791"/>
                        <a:gd name="T6" fmla="*/ 2 w 1769"/>
                        <a:gd name="T7" fmla="*/ 0 h 791"/>
                        <a:gd name="T8" fmla="*/ 2 w 1769"/>
                        <a:gd name="T9" fmla="*/ 1 h 791"/>
                        <a:gd name="T10" fmla="*/ 2 w 1769"/>
                        <a:gd name="T11" fmla="*/ 1 h 791"/>
                        <a:gd name="T12" fmla="*/ 2 w 1769"/>
                        <a:gd name="T13" fmla="*/ 1 h 791"/>
                        <a:gd name="T14" fmla="*/ 2 w 1769"/>
                        <a:gd name="T15" fmla="*/ 0 h 791"/>
                        <a:gd name="T16" fmla="*/ 1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8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105" name="Freeform 52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1 w 2736"/>
                        <a:gd name="T3" fmla="*/ 0 h 504"/>
                        <a:gd name="T4" fmla="*/ 3 w 2736"/>
                        <a:gd name="T5" fmla="*/ 0 h 504"/>
                        <a:gd name="T6" fmla="*/ 5 w 2736"/>
                        <a:gd name="T7" fmla="*/ 0 h 504"/>
                        <a:gd name="T8" fmla="*/ 5 w 2736"/>
                        <a:gd name="T9" fmla="*/ 0 h 504"/>
                        <a:gd name="T10" fmla="*/ 3 w 2736"/>
                        <a:gd name="T11" fmla="*/ 0 h 504"/>
                        <a:gd name="T12" fmla="*/ 1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06" name="Freeform 53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1 w 1769"/>
                        <a:gd name="T9" fmla="*/ 1 h 791"/>
                        <a:gd name="T10" fmla="*/ 0 w 1769"/>
                        <a:gd name="T11" fmla="*/ 1 h 791"/>
                        <a:gd name="T12" fmla="*/ 0 w 1769"/>
                        <a:gd name="T13" fmla="*/ 1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9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690" y="871"/>
                    <a:ext cx="1850" cy="554"/>
                    <a:chOff x="616" y="899"/>
                    <a:chExt cx="1850" cy="554"/>
                  </a:xfrm>
                </p:grpSpPr>
                <p:sp>
                  <p:nvSpPr>
                    <p:cNvPr id="103" name="Freeform 55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3" y="1238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1 w 2736"/>
                        <a:gd name="T3" fmla="*/ 0 h 504"/>
                        <a:gd name="T4" fmla="*/ 3 w 2736"/>
                        <a:gd name="T5" fmla="*/ 0 h 504"/>
                        <a:gd name="T6" fmla="*/ 5 w 2736"/>
                        <a:gd name="T7" fmla="*/ 0 h 504"/>
                        <a:gd name="T8" fmla="*/ 5 w 2736"/>
                        <a:gd name="T9" fmla="*/ 0 h 504"/>
                        <a:gd name="T10" fmla="*/ 3 w 2736"/>
                        <a:gd name="T11" fmla="*/ 0 h 504"/>
                        <a:gd name="T12" fmla="*/ 1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04" name="Freeform 56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89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1 w 1769"/>
                        <a:gd name="T9" fmla="*/ 1 h 791"/>
                        <a:gd name="T10" fmla="*/ 0 w 1769"/>
                        <a:gd name="T11" fmla="*/ 1 h 791"/>
                        <a:gd name="T12" fmla="*/ 0 w 1769"/>
                        <a:gd name="T13" fmla="*/ 1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50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101" name="Freeform 58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1 w 2736"/>
                        <a:gd name="T3" fmla="*/ 0 h 504"/>
                        <a:gd name="T4" fmla="*/ 3 w 2736"/>
                        <a:gd name="T5" fmla="*/ 0 h 504"/>
                        <a:gd name="T6" fmla="*/ 5 w 2736"/>
                        <a:gd name="T7" fmla="*/ 0 h 504"/>
                        <a:gd name="T8" fmla="*/ 5 w 2736"/>
                        <a:gd name="T9" fmla="*/ 0 h 504"/>
                        <a:gd name="T10" fmla="*/ 3 w 2736"/>
                        <a:gd name="T11" fmla="*/ 0 h 504"/>
                        <a:gd name="T12" fmla="*/ 1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02" name="Freeform 59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1 w 1769"/>
                        <a:gd name="T9" fmla="*/ 1 h 791"/>
                        <a:gd name="T10" fmla="*/ 0 w 1769"/>
                        <a:gd name="T11" fmla="*/ 1 h 791"/>
                        <a:gd name="T12" fmla="*/ 0 w 1769"/>
                        <a:gd name="T13" fmla="*/ 1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51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99" name="Freeform 61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2 w 2736"/>
                        <a:gd name="T3" fmla="*/ 0 h 504"/>
                        <a:gd name="T4" fmla="*/ 3 w 2736"/>
                        <a:gd name="T5" fmla="*/ 0 h 504"/>
                        <a:gd name="T6" fmla="*/ 5 w 2736"/>
                        <a:gd name="T7" fmla="*/ 0 h 504"/>
                        <a:gd name="T8" fmla="*/ 5 w 2736"/>
                        <a:gd name="T9" fmla="*/ 0 h 504"/>
                        <a:gd name="T10" fmla="*/ 3 w 2736"/>
                        <a:gd name="T11" fmla="*/ 0 h 504"/>
                        <a:gd name="T12" fmla="*/ 1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100" name="Freeform 62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1 w 1769"/>
                        <a:gd name="T7" fmla="*/ 0 h 791"/>
                        <a:gd name="T8" fmla="*/ 1 w 1769"/>
                        <a:gd name="T9" fmla="*/ 1 h 791"/>
                        <a:gd name="T10" fmla="*/ 1 w 1769"/>
                        <a:gd name="T11" fmla="*/ 1 h 791"/>
                        <a:gd name="T12" fmla="*/ 1 w 1769"/>
                        <a:gd name="T13" fmla="*/ 1 h 791"/>
                        <a:gd name="T14" fmla="*/ 1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52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1707" y="76"/>
                    <a:ext cx="778" cy="1512"/>
                    <a:chOff x="1633" y="104"/>
                    <a:chExt cx="778" cy="1512"/>
                  </a:xfrm>
                </p:grpSpPr>
                <p:sp>
                  <p:nvSpPr>
                    <p:cNvPr id="97" name="Freeform 64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4" y="958"/>
                      <a:ext cx="1100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1 w 2736"/>
                        <a:gd name="T3" fmla="*/ 0 h 504"/>
                        <a:gd name="T4" fmla="*/ 1 w 2736"/>
                        <a:gd name="T5" fmla="*/ 0 h 504"/>
                        <a:gd name="T6" fmla="*/ 2 w 2736"/>
                        <a:gd name="T7" fmla="*/ 0 h 504"/>
                        <a:gd name="T8" fmla="*/ 2 w 2736"/>
                        <a:gd name="T9" fmla="*/ 0 h 504"/>
                        <a:gd name="T10" fmla="*/ 1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98" name="Freeform 65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31"/>
                      <a:ext cx="591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1 h 791"/>
                        <a:gd name="T10" fmla="*/ 0 w 1769"/>
                        <a:gd name="T11" fmla="*/ 1 h 791"/>
                        <a:gd name="T12" fmla="*/ 0 w 1769"/>
                        <a:gd name="T13" fmla="*/ 1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53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2009" y="0"/>
                    <a:ext cx="634" cy="1534"/>
                    <a:chOff x="1935" y="28"/>
                    <a:chExt cx="634" cy="1534"/>
                  </a:xfrm>
                </p:grpSpPr>
                <p:sp>
                  <p:nvSpPr>
                    <p:cNvPr id="95" name="Freeform 67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1" y="924"/>
                      <a:ext cx="1061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0 w 2736"/>
                        <a:gd name="T3" fmla="*/ 0 h 504"/>
                        <a:gd name="T4" fmla="*/ 1 w 2736"/>
                        <a:gd name="T5" fmla="*/ 0 h 504"/>
                        <a:gd name="T6" fmla="*/ 1 w 2736"/>
                        <a:gd name="T7" fmla="*/ 0 h 504"/>
                        <a:gd name="T8" fmla="*/ 1 w 2736"/>
                        <a:gd name="T9" fmla="*/ 0 h 504"/>
                        <a:gd name="T10" fmla="*/ 1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96" name="Freeform 68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4"/>
                      <a:ext cx="570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1 h 791"/>
                        <a:gd name="T10" fmla="*/ 0 w 1769"/>
                        <a:gd name="T11" fmla="*/ 1 h 791"/>
                        <a:gd name="T12" fmla="*/ 0 w 1769"/>
                        <a:gd name="T13" fmla="*/ 1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54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5" cy="566"/>
                    <a:chOff x="2822" y="672"/>
                    <a:chExt cx="1845" cy="566"/>
                  </a:xfrm>
                </p:grpSpPr>
                <p:sp>
                  <p:nvSpPr>
                    <p:cNvPr id="93" name="Freeform 70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1 w 2736"/>
                        <a:gd name="T3" fmla="*/ 0 h 504"/>
                        <a:gd name="T4" fmla="*/ 3 w 2736"/>
                        <a:gd name="T5" fmla="*/ 0 h 504"/>
                        <a:gd name="T6" fmla="*/ 5 w 2736"/>
                        <a:gd name="T7" fmla="*/ 0 h 504"/>
                        <a:gd name="T8" fmla="*/ 5 w 2736"/>
                        <a:gd name="T9" fmla="*/ 0 h 504"/>
                        <a:gd name="T10" fmla="*/ 3 w 2736"/>
                        <a:gd name="T11" fmla="*/ 0 h 504"/>
                        <a:gd name="T12" fmla="*/ 1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94" name="Freeform 71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2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1 w 1769"/>
                        <a:gd name="T9" fmla="*/ 1 h 791"/>
                        <a:gd name="T10" fmla="*/ 0 w 1769"/>
                        <a:gd name="T11" fmla="*/ 1 h 791"/>
                        <a:gd name="T12" fmla="*/ 0 w 1769"/>
                        <a:gd name="T13" fmla="*/ 1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55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1" cy="717"/>
                    <a:chOff x="2683" y="445"/>
                    <a:chExt cx="1781" cy="717"/>
                  </a:xfrm>
                </p:grpSpPr>
                <p:sp>
                  <p:nvSpPr>
                    <p:cNvPr id="91" name="Freeform 73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1 w 2736"/>
                        <a:gd name="T3" fmla="*/ 0 h 504"/>
                        <a:gd name="T4" fmla="*/ 3 w 2736"/>
                        <a:gd name="T5" fmla="*/ 0 h 504"/>
                        <a:gd name="T6" fmla="*/ 5 w 2736"/>
                        <a:gd name="T7" fmla="*/ 0 h 504"/>
                        <a:gd name="T8" fmla="*/ 5 w 2736"/>
                        <a:gd name="T9" fmla="*/ 0 h 504"/>
                        <a:gd name="T10" fmla="*/ 3 w 2736"/>
                        <a:gd name="T11" fmla="*/ 0 h 504"/>
                        <a:gd name="T12" fmla="*/ 1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92" name="Freeform 74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2" y="445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1 w 1769"/>
                        <a:gd name="T9" fmla="*/ 1 h 791"/>
                        <a:gd name="T10" fmla="*/ 0 w 1769"/>
                        <a:gd name="T11" fmla="*/ 1 h 791"/>
                        <a:gd name="T12" fmla="*/ 0 w 1769"/>
                        <a:gd name="T13" fmla="*/ 1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56" name="Freeform 75"/>
                  <p:cNvSpPr>
                    <a:spLocks/>
                  </p:cNvSpPr>
                  <p:nvPr/>
                </p:nvSpPr>
                <p:spPr bwMode="hidden">
                  <a:xfrm rot="4578755" flipH="1">
                    <a:off x="2175" y="949"/>
                    <a:ext cx="1027" cy="14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57" name="Freeform 76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  <p:grpSp>
                <p:nvGrpSpPr>
                  <p:cNvPr id="58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40" cy="1520"/>
                    <a:chOff x="2800" y="41"/>
                    <a:chExt cx="640" cy="1520"/>
                  </a:xfrm>
                </p:grpSpPr>
                <p:sp>
                  <p:nvSpPr>
                    <p:cNvPr id="89" name="Freeform 78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0 w 2736"/>
                        <a:gd name="T3" fmla="*/ 0 h 504"/>
                        <a:gd name="T4" fmla="*/ 1 w 2736"/>
                        <a:gd name="T5" fmla="*/ 0 h 504"/>
                        <a:gd name="T6" fmla="*/ 1 w 2736"/>
                        <a:gd name="T7" fmla="*/ 0 h 504"/>
                        <a:gd name="T8" fmla="*/ 1 w 2736"/>
                        <a:gd name="T9" fmla="*/ 0 h 504"/>
                        <a:gd name="T10" fmla="*/ 1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90" name="Freeform 79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1" y="181"/>
                      <a:ext cx="570" cy="289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59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3008" y="135"/>
                    <a:ext cx="1017" cy="1464"/>
                    <a:chOff x="2934" y="163"/>
                    <a:chExt cx="1017" cy="1464"/>
                  </a:xfrm>
                </p:grpSpPr>
                <p:sp>
                  <p:nvSpPr>
                    <p:cNvPr id="87" name="Freeform 81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1" y="915"/>
                      <a:ext cx="1155" cy="270"/>
                    </a:xfrm>
                    <a:custGeom>
                      <a:avLst/>
                      <a:gdLst>
                        <a:gd name="T0" fmla="*/ 0 w 2736"/>
                        <a:gd name="T1" fmla="*/ 3 h 504"/>
                        <a:gd name="T2" fmla="*/ 1 w 2736"/>
                        <a:gd name="T3" fmla="*/ 1 h 504"/>
                        <a:gd name="T4" fmla="*/ 2 w 2736"/>
                        <a:gd name="T5" fmla="*/ 1 h 504"/>
                        <a:gd name="T6" fmla="*/ 3 w 2736"/>
                        <a:gd name="T7" fmla="*/ 1 h 504"/>
                        <a:gd name="T8" fmla="*/ 3 w 2736"/>
                        <a:gd name="T9" fmla="*/ 1 h 504"/>
                        <a:gd name="T10" fmla="*/ 2 w 2736"/>
                        <a:gd name="T11" fmla="*/ 1 h 504"/>
                        <a:gd name="T12" fmla="*/ 1 w 2736"/>
                        <a:gd name="T13" fmla="*/ 2 h 504"/>
                        <a:gd name="T14" fmla="*/ 0 w 2736"/>
                        <a:gd name="T15" fmla="*/ 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88" name="Freeform 82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30" y="261"/>
                      <a:ext cx="620" cy="423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0 w 1769"/>
                        <a:gd name="T3" fmla="*/ 1 h 791"/>
                        <a:gd name="T4" fmla="*/ 0 w 1769"/>
                        <a:gd name="T5" fmla="*/ 2 h 791"/>
                        <a:gd name="T6" fmla="*/ 0 w 1769"/>
                        <a:gd name="T7" fmla="*/ 3 h 791"/>
                        <a:gd name="T8" fmla="*/ 0 w 1769"/>
                        <a:gd name="T9" fmla="*/ 4 h 791"/>
                        <a:gd name="T10" fmla="*/ 0 w 1769"/>
                        <a:gd name="T11" fmla="*/ 5 h 791"/>
                        <a:gd name="T12" fmla="*/ 0 w 1769"/>
                        <a:gd name="T13" fmla="*/ 4 h 791"/>
                        <a:gd name="T14" fmla="*/ 0 w 1769"/>
                        <a:gd name="T15" fmla="*/ 3 h 791"/>
                        <a:gd name="T16" fmla="*/ 0 w 1769"/>
                        <a:gd name="T17" fmla="*/ 2 h 791"/>
                        <a:gd name="T18" fmla="*/ 0 w 1769"/>
                        <a:gd name="T19" fmla="*/ 1 h 791"/>
                        <a:gd name="T20" fmla="*/ 0 w 1769"/>
                        <a:gd name="T21" fmla="*/ 1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60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04" y="4"/>
                    <a:ext cx="243" cy="1448"/>
                    <a:chOff x="2730" y="32"/>
                    <a:chExt cx="243" cy="1448"/>
                  </a:xfrm>
                </p:grpSpPr>
                <p:sp>
                  <p:nvSpPr>
                    <p:cNvPr id="85" name="Freeform 84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6" y="960"/>
                      <a:ext cx="954" cy="86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0 w 2736"/>
                        <a:gd name="T3" fmla="*/ 0 h 504"/>
                        <a:gd name="T4" fmla="*/ 0 w 2736"/>
                        <a:gd name="T5" fmla="*/ 0 h 504"/>
                        <a:gd name="T6" fmla="*/ 1 w 2736"/>
                        <a:gd name="T7" fmla="*/ 0 h 504"/>
                        <a:gd name="T8" fmla="*/ 1 w 2736"/>
                        <a:gd name="T9" fmla="*/ 0 h 504"/>
                        <a:gd name="T10" fmla="*/ 0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86" name="Freeform 85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50" y="220"/>
                      <a:ext cx="512" cy="13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61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1017" y="1741"/>
                    <a:ext cx="1085" cy="2450"/>
                    <a:chOff x="943" y="1769"/>
                    <a:chExt cx="1085" cy="2450"/>
                  </a:xfrm>
                </p:grpSpPr>
                <p:sp>
                  <p:nvSpPr>
                    <p:cNvPr id="83" name="Freeform 87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10" y="2475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11 h 504"/>
                        <a:gd name="T2" fmla="*/ 21 w 2736"/>
                        <a:gd name="T3" fmla="*/ 4 h 504"/>
                        <a:gd name="T4" fmla="*/ 44 w 2736"/>
                        <a:gd name="T5" fmla="*/ 1 h 504"/>
                        <a:gd name="T6" fmla="*/ 68 w 2736"/>
                        <a:gd name="T7" fmla="*/ 1 h 504"/>
                        <a:gd name="T8" fmla="*/ 67 w 2736"/>
                        <a:gd name="T9" fmla="*/ 2 h 504"/>
                        <a:gd name="T10" fmla="*/ 44 w 2736"/>
                        <a:gd name="T11" fmla="*/ 2 h 504"/>
                        <a:gd name="T12" fmla="*/ 16 w 2736"/>
                        <a:gd name="T13" fmla="*/ 7 h 504"/>
                        <a:gd name="T14" fmla="*/ 0 w 2736"/>
                        <a:gd name="T15" fmla="*/ 1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84" name="Freeform 88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5" y="351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3 w 1769"/>
                        <a:gd name="T3" fmla="*/ 1 h 791"/>
                        <a:gd name="T4" fmla="*/ 7 w 1769"/>
                        <a:gd name="T5" fmla="*/ 4 h 791"/>
                        <a:gd name="T6" fmla="*/ 9 w 1769"/>
                        <a:gd name="T7" fmla="*/ 9 h 791"/>
                        <a:gd name="T8" fmla="*/ 10 w 1769"/>
                        <a:gd name="T9" fmla="*/ 14 h 791"/>
                        <a:gd name="T10" fmla="*/ 9 w 1769"/>
                        <a:gd name="T11" fmla="*/ 17 h 791"/>
                        <a:gd name="T12" fmla="*/ 9 w 1769"/>
                        <a:gd name="T13" fmla="*/ 14 h 791"/>
                        <a:gd name="T14" fmla="*/ 8 w 1769"/>
                        <a:gd name="T15" fmla="*/ 10 h 791"/>
                        <a:gd name="T16" fmla="*/ 6 w 1769"/>
                        <a:gd name="T17" fmla="*/ 7 h 791"/>
                        <a:gd name="T18" fmla="*/ 3 w 1769"/>
                        <a:gd name="T19" fmla="*/ 4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62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6" cy="2373"/>
                    <a:chOff x="1455" y="1936"/>
                    <a:chExt cx="766" cy="2373"/>
                  </a:xfrm>
                </p:grpSpPr>
                <p:sp>
                  <p:nvSpPr>
                    <p:cNvPr id="81" name="Freeform 90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8"/>
                      <a:ext cx="1595" cy="312"/>
                    </a:xfrm>
                    <a:custGeom>
                      <a:avLst/>
                      <a:gdLst>
                        <a:gd name="T0" fmla="*/ 0 w 2736"/>
                        <a:gd name="T1" fmla="*/ 11 h 504"/>
                        <a:gd name="T2" fmla="*/ 12 w 2736"/>
                        <a:gd name="T3" fmla="*/ 4 h 504"/>
                        <a:gd name="T4" fmla="*/ 24 w 2736"/>
                        <a:gd name="T5" fmla="*/ 1 h 504"/>
                        <a:gd name="T6" fmla="*/ 36 w 2736"/>
                        <a:gd name="T7" fmla="*/ 1 h 504"/>
                        <a:gd name="T8" fmla="*/ 36 w 2736"/>
                        <a:gd name="T9" fmla="*/ 2 h 504"/>
                        <a:gd name="T10" fmla="*/ 23 w 2736"/>
                        <a:gd name="T11" fmla="*/ 2 h 504"/>
                        <a:gd name="T12" fmla="*/ 9 w 2736"/>
                        <a:gd name="T13" fmla="*/ 7 h 504"/>
                        <a:gd name="T14" fmla="*/ 0 w 2736"/>
                        <a:gd name="T15" fmla="*/ 1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82" name="Freeform 91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6"/>
                      <a:ext cx="856" cy="490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 w 1769"/>
                        <a:gd name="T3" fmla="*/ 1 h 791"/>
                        <a:gd name="T4" fmla="*/ 3 w 1769"/>
                        <a:gd name="T5" fmla="*/ 4 h 791"/>
                        <a:gd name="T6" fmla="*/ 5 w 1769"/>
                        <a:gd name="T7" fmla="*/ 9 h 791"/>
                        <a:gd name="T8" fmla="*/ 5 w 1769"/>
                        <a:gd name="T9" fmla="*/ 14 h 791"/>
                        <a:gd name="T10" fmla="*/ 5 w 1769"/>
                        <a:gd name="T11" fmla="*/ 17 h 791"/>
                        <a:gd name="T12" fmla="*/ 5 w 1769"/>
                        <a:gd name="T13" fmla="*/ 14 h 791"/>
                        <a:gd name="T14" fmla="*/ 4 w 1769"/>
                        <a:gd name="T15" fmla="*/ 10 h 791"/>
                        <a:gd name="T16" fmla="*/ 3 w 1769"/>
                        <a:gd name="T17" fmla="*/ 7 h 791"/>
                        <a:gd name="T18" fmla="*/ 1 w 1769"/>
                        <a:gd name="T19" fmla="*/ 4 h 791"/>
                        <a:gd name="T20" fmla="*/ 0 w 1769"/>
                        <a:gd name="T21" fmla="*/ 1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63" name="Group 92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1" y="1962"/>
                    <a:ext cx="459" cy="2329"/>
                    <a:chOff x="1956" y="1990"/>
                    <a:chExt cx="492" cy="2604"/>
                  </a:xfrm>
                </p:grpSpPr>
                <p:sp>
                  <p:nvSpPr>
                    <p:cNvPr id="79" name="Freeform 93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42" y="2695"/>
                      <a:ext cx="1711" cy="301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21 w 2736"/>
                        <a:gd name="T3" fmla="*/ 3 h 504"/>
                        <a:gd name="T4" fmla="*/ 41 w 2736"/>
                        <a:gd name="T5" fmla="*/ 1 h 504"/>
                        <a:gd name="T6" fmla="*/ 64 w 2736"/>
                        <a:gd name="T7" fmla="*/ 1 h 504"/>
                        <a:gd name="T8" fmla="*/ 64 w 2736"/>
                        <a:gd name="T9" fmla="*/ 2 h 504"/>
                        <a:gd name="T10" fmla="*/ 41 w 2736"/>
                        <a:gd name="T11" fmla="*/ 2 h 504"/>
                        <a:gd name="T12" fmla="*/ 15 w 2736"/>
                        <a:gd name="T13" fmla="*/ 5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80" name="Freeform 94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34" y="3898"/>
                      <a:ext cx="918" cy="473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3 w 1769"/>
                        <a:gd name="T3" fmla="*/ 1 h 791"/>
                        <a:gd name="T4" fmla="*/ 6 w 1769"/>
                        <a:gd name="T5" fmla="*/ 4 h 791"/>
                        <a:gd name="T6" fmla="*/ 9 w 1769"/>
                        <a:gd name="T7" fmla="*/ 7 h 791"/>
                        <a:gd name="T8" fmla="*/ 9 w 1769"/>
                        <a:gd name="T9" fmla="*/ 10 h 791"/>
                        <a:gd name="T10" fmla="*/ 9 w 1769"/>
                        <a:gd name="T11" fmla="*/ 13 h 791"/>
                        <a:gd name="T12" fmla="*/ 8 w 1769"/>
                        <a:gd name="T13" fmla="*/ 10 h 791"/>
                        <a:gd name="T14" fmla="*/ 7 w 1769"/>
                        <a:gd name="T15" fmla="*/ 8 h 791"/>
                        <a:gd name="T16" fmla="*/ 6 w 1769"/>
                        <a:gd name="T17" fmla="*/ 5 h 791"/>
                        <a:gd name="T18" fmla="*/ 3 w 1769"/>
                        <a:gd name="T19" fmla="*/ 2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64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6"/>
                    <a:chOff x="3334" y="1717"/>
                    <a:chExt cx="1125" cy="2426"/>
                  </a:xfrm>
                </p:grpSpPr>
                <p:sp>
                  <p:nvSpPr>
                    <p:cNvPr id="77" name="Freeform 96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11 h 504"/>
                        <a:gd name="T2" fmla="*/ 21 w 2736"/>
                        <a:gd name="T3" fmla="*/ 4 h 504"/>
                        <a:gd name="T4" fmla="*/ 44 w 2736"/>
                        <a:gd name="T5" fmla="*/ 1 h 504"/>
                        <a:gd name="T6" fmla="*/ 68 w 2736"/>
                        <a:gd name="T7" fmla="*/ 1 h 504"/>
                        <a:gd name="T8" fmla="*/ 67 w 2736"/>
                        <a:gd name="T9" fmla="*/ 2 h 504"/>
                        <a:gd name="T10" fmla="*/ 44 w 2736"/>
                        <a:gd name="T11" fmla="*/ 2 h 504"/>
                        <a:gd name="T12" fmla="*/ 16 w 2736"/>
                        <a:gd name="T13" fmla="*/ 7 h 504"/>
                        <a:gd name="T14" fmla="*/ 0 w 2736"/>
                        <a:gd name="T15" fmla="*/ 1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78" name="Freeform 97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1" y="3436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3 w 1769"/>
                        <a:gd name="T3" fmla="*/ 1 h 791"/>
                        <a:gd name="T4" fmla="*/ 7 w 1769"/>
                        <a:gd name="T5" fmla="*/ 4 h 791"/>
                        <a:gd name="T6" fmla="*/ 9 w 1769"/>
                        <a:gd name="T7" fmla="*/ 9 h 791"/>
                        <a:gd name="T8" fmla="*/ 10 w 1769"/>
                        <a:gd name="T9" fmla="*/ 14 h 791"/>
                        <a:gd name="T10" fmla="*/ 9 w 1769"/>
                        <a:gd name="T11" fmla="*/ 17 h 791"/>
                        <a:gd name="T12" fmla="*/ 9 w 1769"/>
                        <a:gd name="T13" fmla="*/ 14 h 791"/>
                        <a:gd name="T14" fmla="*/ 8 w 1769"/>
                        <a:gd name="T15" fmla="*/ 10 h 791"/>
                        <a:gd name="T16" fmla="*/ 6 w 1769"/>
                        <a:gd name="T17" fmla="*/ 7 h 791"/>
                        <a:gd name="T18" fmla="*/ 3 w 1769"/>
                        <a:gd name="T19" fmla="*/ 4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65" name="Group 98"/>
                  <p:cNvGrpSpPr>
                    <a:grpSpLocks/>
                  </p:cNvGrpSpPr>
                  <p:nvPr/>
                </p:nvGrpSpPr>
                <p:grpSpPr bwMode="auto">
                  <a:xfrm>
                    <a:off x="3255" y="1838"/>
                    <a:ext cx="883" cy="2426"/>
                    <a:chOff x="3181" y="1866"/>
                    <a:chExt cx="883" cy="2426"/>
                  </a:xfrm>
                </p:grpSpPr>
                <p:sp>
                  <p:nvSpPr>
                    <p:cNvPr id="75" name="Freeform 99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1"/>
                      <a:ext cx="1650" cy="29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15 w 2736"/>
                        <a:gd name="T3" fmla="*/ 2 h 504"/>
                        <a:gd name="T4" fmla="*/ 31 w 2736"/>
                        <a:gd name="T5" fmla="*/ 1 h 504"/>
                        <a:gd name="T6" fmla="*/ 48 w 2736"/>
                        <a:gd name="T7" fmla="*/ 1 h 504"/>
                        <a:gd name="T8" fmla="*/ 48 w 2736"/>
                        <a:gd name="T9" fmla="*/ 1 h 504"/>
                        <a:gd name="T10" fmla="*/ 31 w 2736"/>
                        <a:gd name="T11" fmla="*/ 1 h 504"/>
                        <a:gd name="T12" fmla="*/ 11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76" name="Freeform 100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5" cy="469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 w 1769"/>
                        <a:gd name="T3" fmla="*/ 1 h 791"/>
                        <a:gd name="T4" fmla="*/ 5 w 1769"/>
                        <a:gd name="T5" fmla="*/ 3 h 791"/>
                        <a:gd name="T6" fmla="*/ 7 w 1769"/>
                        <a:gd name="T7" fmla="*/ 7 h 791"/>
                        <a:gd name="T8" fmla="*/ 7 w 1769"/>
                        <a:gd name="T9" fmla="*/ 9 h 791"/>
                        <a:gd name="T10" fmla="*/ 7 w 1769"/>
                        <a:gd name="T11" fmla="*/ 12 h 791"/>
                        <a:gd name="T12" fmla="*/ 7 w 1769"/>
                        <a:gd name="T13" fmla="*/ 9 h 791"/>
                        <a:gd name="T14" fmla="*/ 6 w 1769"/>
                        <a:gd name="T15" fmla="*/ 7 h 791"/>
                        <a:gd name="T16" fmla="*/ 5 w 1769"/>
                        <a:gd name="T17" fmla="*/ 5 h 791"/>
                        <a:gd name="T18" fmla="*/ 3 w 1769"/>
                        <a:gd name="T19" fmla="*/ 2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66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19" cy="2386"/>
                    <a:chOff x="3006" y="1983"/>
                    <a:chExt cx="619" cy="2386"/>
                  </a:xfrm>
                </p:grpSpPr>
                <p:sp>
                  <p:nvSpPr>
                    <p:cNvPr id="73" name="Freeform 102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8" y="2661"/>
                      <a:ext cx="1601" cy="246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12 w 2736"/>
                        <a:gd name="T3" fmla="*/ 0 h 504"/>
                        <a:gd name="T4" fmla="*/ 25 w 2736"/>
                        <a:gd name="T5" fmla="*/ 0 h 504"/>
                        <a:gd name="T6" fmla="*/ 37 w 2736"/>
                        <a:gd name="T7" fmla="*/ 0 h 504"/>
                        <a:gd name="T8" fmla="*/ 37 w 2736"/>
                        <a:gd name="T9" fmla="*/ 0 h 504"/>
                        <a:gd name="T10" fmla="*/ 25 w 2736"/>
                        <a:gd name="T11" fmla="*/ 0 h 504"/>
                        <a:gd name="T12" fmla="*/ 9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74" name="Freeform 103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2" y="3747"/>
                      <a:ext cx="859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 w 1769"/>
                        <a:gd name="T3" fmla="*/ 0 h 791"/>
                        <a:gd name="T4" fmla="*/ 4 w 1769"/>
                        <a:gd name="T5" fmla="*/ 0 h 791"/>
                        <a:gd name="T6" fmla="*/ 5 w 1769"/>
                        <a:gd name="T7" fmla="*/ 1 h 791"/>
                        <a:gd name="T8" fmla="*/ 5 w 1769"/>
                        <a:gd name="T9" fmla="*/ 2 h 791"/>
                        <a:gd name="T10" fmla="*/ 5 w 1769"/>
                        <a:gd name="T11" fmla="*/ 2 h 791"/>
                        <a:gd name="T12" fmla="*/ 5 w 1769"/>
                        <a:gd name="T13" fmla="*/ 2 h 791"/>
                        <a:gd name="T14" fmla="*/ 4 w 1769"/>
                        <a:gd name="T15" fmla="*/ 1 h 791"/>
                        <a:gd name="T16" fmla="*/ 3 w 1769"/>
                        <a:gd name="T17" fmla="*/ 1 h 791"/>
                        <a:gd name="T18" fmla="*/ 2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67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2893" y="2073"/>
                    <a:ext cx="405" cy="2219"/>
                    <a:chOff x="2819" y="2101"/>
                    <a:chExt cx="405" cy="2219"/>
                  </a:xfrm>
                </p:grpSpPr>
                <p:sp>
                  <p:nvSpPr>
                    <p:cNvPr id="71" name="Freeform 105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6" y="2714"/>
                      <a:ext cx="1471" cy="246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6 w 2736"/>
                        <a:gd name="T3" fmla="*/ 0 h 504"/>
                        <a:gd name="T4" fmla="*/ 12 w 2736"/>
                        <a:gd name="T5" fmla="*/ 0 h 504"/>
                        <a:gd name="T6" fmla="*/ 19 w 2736"/>
                        <a:gd name="T7" fmla="*/ 0 h 504"/>
                        <a:gd name="T8" fmla="*/ 19 w 2736"/>
                        <a:gd name="T9" fmla="*/ 0 h 504"/>
                        <a:gd name="T10" fmla="*/ 12 w 2736"/>
                        <a:gd name="T11" fmla="*/ 0 h 504"/>
                        <a:gd name="T12" fmla="*/ 5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72" name="Freeform 106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 w 1769"/>
                        <a:gd name="T3" fmla="*/ 0 h 791"/>
                        <a:gd name="T4" fmla="*/ 2 w 1769"/>
                        <a:gd name="T5" fmla="*/ 0 h 791"/>
                        <a:gd name="T6" fmla="*/ 3 w 1769"/>
                        <a:gd name="T7" fmla="*/ 1 h 791"/>
                        <a:gd name="T8" fmla="*/ 3 w 1769"/>
                        <a:gd name="T9" fmla="*/ 2 h 791"/>
                        <a:gd name="T10" fmla="*/ 3 w 1769"/>
                        <a:gd name="T11" fmla="*/ 2 h 791"/>
                        <a:gd name="T12" fmla="*/ 3 w 1769"/>
                        <a:gd name="T13" fmla="*/ 2 h 791"/>
                        <a:gd name="T14" fmla="*/ 2 w 1769"/>
                        <a:gd name="T15" fmla="*/ 1 h 791"/>
                        <a:gd name="T16" fmla="*/ 2 w 1769"/>
                        <a:gd name="T17" fmla="*/ 1 h 791"/>
                        <a:gd name="T18" fmla="*/ 1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68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6" cy="2185"/>
                    <a:chOff x="2287" y="2135"/>
                    <a:chExt cx="426" cy="2185"/>
                  </a:xfrm>
                </p:grpSpPr>
                <p:sp>
                  <p:nvSpPr>
                    <p:cNvPr id="69" name="Freeform 108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0" y="2760"/>
                      <a:ext cx="1437" cy="188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5 w 2736"/>
                        <a:gd name="T3" fmla="*/ 0 h 504"/>
                        <a:gd name="T4" fmla="*/ 10 w 2736"/>
                        <a:gd name="T5" fmla="*/ 0 h 504"/>
                        <a:gd name="T6" fmla="*/ 16 w 2736"/>
                        <a:gd name="T7" fmla="*/ 0 h 504"/>
                        <a:gd name="T8" fmla="*/ 16 w 2736"/>
                        <a:gd name="T9" fmla="*/ 0 h 504"/>
                        <a:gd name="T10" fmla="*/ 10 w 2736"/>
                        <a:gd name="T11" fmla="*/ 0 h 504"/>
                        <a:gd name="T12" fmla="*/ 4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70" name="Freeform 109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7"/>
                      <a:ext cx="771" cy="29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1 w 1769"/>
                        <a:gd name="T5" fmla="*/ 0 h 791"/>
                        <a:gd name="T6" fmla="*/ 2 w 1769"/>
                        <a:gd name="T7" fmla="*/ 0 h 791"/>
                        <a:gd name="T8" fmla="*/ 2 w 1769"/>
                        <a:gd name="T9" fmla="*/ 0 h 791"/>
                        <a:gd name="T10" fmla="*/ 2 w 1769"/>
                        <a:gd name="T11" fmla="*/ 0 h 791"/>
                        <a:gd name="T12" fmla="*/ 2 w 1769"/>
                        <a:gd name="T13" fmla="*/ 0 h 791"/>
                        <a:gd name="T14" fmla="*/ 2 w 1769"/>
                        <a:gd name="T15" fmla="*/ 0 h 791"/>
                        <a:gd name="T16" fmla="*/ 1 w 1769"/>
                        <a:gd name="T17" fmla="*/ 0 h 791"/>
                        <a:gd name="T18" fmla="*/ 1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Font typeface="Wingdings" pitchFamily="2" charset="2"/>
                        <a:buChar char="§"/>
                      </a:pPr>
                      <a:endParaRPr lang="tr-TR" sz="3200" dirty="0"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p:txBody>
                </p:sp>
              </p:grpSp>
            </p:grpSp>
          </p:grpSp>
          <p:grpSp>
            <p:nvGrpSpPr>
              <p:cNvPr id="23" name="Group 110"/>
              <p:cNvGrpSpPr>
                <a:grpSpLocks/>
              </p:cNvGrpSpPr>
              <p:nvPr/>
            </p:nvGrpSpPr>
            <p:grpSpPr bwMode="auto">
              <a:xfrm>
                <a:off x="74" y="313"/>
                <a:ext cx="5459" cy="3667"/>
                <a:chOff x="74" y="313"/>
                <a:chExt cx="5459" cy="3667"/>
              </a:xfrm>
            </p:grpSpPr>
            <p:grpSp>
              <p:nvGrpSpPr>
                <p:cNvPr id="24" name="Group 111"/>
                <p:cNvGrpSpPr>
                  <a:grpSpLocks/>
                </p:cNvGrpSpPr>
                <p:nvPr/>
              </p:nvGrpSpPr>
              <p:grpSpPr bwMode="auto">
                <a:xfrm>
                  <a:off x="74" y="313"/>
                  <a:ext cx="5459" cy="3667"/>
                  <a:chOff x="74" y="313"/>
                  <a:chExt cx="5459" cy="3667"/>
                </a:xfrm>
              </p:grpSpPr>
              <p:sp>
                <p:nvSpPr>
                  <p:cNvPr id="26" name="Arc 112"/>
                  <p:cNvSpPr>
                    <a:spLocks/>
                  </p:cNvSpPr>
                  <p:nvPr/>
                </p:nvSpPr>
                <p:spPr bwMode="hidden">
                  <a:xfrm flipV="1">
                    <a:off x="2966" y="456"/>
                    <a:ext cx="2567" cy="2046"/>
                  </a:xfrm>
                  <a:custGeom>
                    <a:avLst/>
                    <a:gdLst>
                      <a:gd name="T0" fmla="*/ 0 w 36729"/>
                      <a:gd name="T1" fmla="*/ 0 h 21600"/>
                      <a:gd name="T2" fmla="*/ 0 w 36729"/>
                      <a:gd name="T3" fmla="*/ 0 h 21600"/>
                      <a:gd name="T4" fmla="*/ 0 w 36729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lnTo>
                          <a:pt x="36729" y="1045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7" name="Arc 113"/>
                  <p:cNvSpPr>
                    <a:spLocks/>
                  </p:cNvSpPr>
                  <p:nvPr/>
                </p:nvSpPr>
                <p:spPr bwMode="hidden">
                  <a:xfrm flipH="1">
                    <a:off x="388" y="1601"/>
                    <a:ext cx="2016" cy="2379"/>
                  </a:xfrm>
                  <a:custGeom>
                    <a:avLst/>
                    <a:gdLst>
                      <a:gd name="T0" fmla="*/ 0 w 30473"/>
                      <a:gd name="T1" fmla="*/ 0 h 22305"/>
                      <a:gd name="T2" fmla="*/ 0 w 30473"/>
                      <a:gd name="T3" fmla="*/ 0 h 22305"/>
                      <a:gd name="T4" fmla="*/ 0 w 30473"/>
                      <a:gd name="T5" fmla="*/ 0 h 2230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lnTo>
                          <a:pt x="-1" y="1906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8" name="Arc 114"/>
                  <p:cNvSpPr>
                    <a:spLocks/>
                  </p:cNvSpPr>
                  <p:nvPr/>
                </p:nvSpPr>
                <p:spPr bwMode="hidden">
                  <a:xfrm>
                    <a:off x="3029" y="1181"/>
                    <a:ext cx="1426" cy="2379"/>
                  </a:xfrm>
                  <a:custGeom>
                    <a:avLst/>
                    <a:gdLst>
                      <a:gd name="T0" fmla="*/ 0 w 34812"/>
                      <a:gd name="T1" fmla="*/ 0 h 22305"/>
                      <a:gd name="T2" fmla="*/ 0 w 34812"/>
                      <a:gd name="T3" fmla="*/ 0 h 22305"/>
                      <a:gd name="T4" fmla="*/ 0 w 34812"/>
                      <a:gd name="T5" fmla="*/ 0 h 2230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lnTo>
                          <a:pt x="-1" y="451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9" name="Arc 115"/>
                  <p:cNvSpPr>
                    <a:spLocks/>
                  </p:cNvSpPr>
                  <p:nvPr/>
                </p:nvSpPr>
                <p:spPr bwMode="hidden">
                  <a:xfrm flipH="1">
                    <a:off x="74" y="813"/>
                    <a:ext cx="2540" cy="2379"/>
                  </a:xfrm>
                  <a:custGeom>
                    <a:avLst/>
                    <a:gdLst>
                      <a:gd name="T0" fmla="*/ 0 w 36830"/>
                      <a:gd name="T1" fmla="*/ 0 h 22305"/>
                      <a:gd name="T2" fmla="*/ 0 w 36830"/>
                      <a:gd name="T3" fmla="*/ 0 h 22305"/>
                      <a:gd name="T4" fmla="*/ 0 w 36830"/>
                      <a:gd name="T5" fmla="*/ 0 h 2230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lnTo>
                          <a:pt x="0" y="6283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30" name="Arc 116"/>
                  <p:cNvSpPr>
                    <a:spLocks/>
                  </p:cNvSpPr>
                  <p:nvPr/>
                </p:nvSpPr>
                <p:spPr bwMode="hidden">
                  <a:xfrm flipH="1">
                    <a:off x="790" y="313"/>
                    <a:ext cx="1850" cy="2304"/>
                  </a:xfrm>
                  <a:custGeom>
                    <a:avLst/>
                    <a:gdLst>
                      <a:gd name="T0" fmla="*/ 0 w 31881"/>
                      <a:gd name="T1" fmla="*/ 0 h 21600"/>
                      <a:gd name="T2" fmla="*/ 0 w 31881"/>
                      <a:gd name="T3" fmla="*/ 0 h 21600"/>
                      <a:gd name="T4" fmla="*/ 0 w 31881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lnTo>
                          <a:pt x="-1" y="10015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31" name="Arc 117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4" cy="2304"/>
                  </a:xfrm>
                  <a:custGeom>
                    <a:avLst/>
                    <a:gdLst>
                      <a:gd name="T0" fmla="*/ 0 w 31146"/>
                      <a:gd name="T1" fmla="*/ 0 h 21600"/>
                      <a:gd name="T2" fmla="*/ 0 w 31146"/>
                      <a:gd name="T3" fmla="*/ 0 h 21600"/>
                      <a:gd name="T4" fmla="*/ 0 w 31146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lnTo>
                          <a:pt x="-1" y="451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32" name="Freeform 118"/>
                  <p:cNvSpPr>
                    <a:spLocks/>
                  </p:cNvSpPr>
                  <p:nvPr/>
                </p:nvSpPr>
                <p:spPr bwMode="hidden">
                  <a:xfrm flipH="1">
                    <a:off x="1800" y="438"/>
                    <a:ext cx="418" cy="1524"/>
                  </a:xfrm>
                  <a:custGeom>
                    <a:avLst/>
                    <a:gdLst>
                      <a:gd name="T0" fmla="*/ 0 w 776"/>
                      <a:gd name="T1" fmla="*/ 2 h 2368"/>
                      <a:gd name="T2" fmla="*/ 2 w 776"/>
                      <a:gd name="T3" fmla="*/ 1 h 2368"/>
                      <a:gd name="T4" fmla="*/ 1 w 776"/>
                      <a:gd name="T5" fmla="*/ 5 h 2368"/>
                      <a:gd name="T6" fmla="*/ 2 w 776"/>
                      <a:gd name="T7" fmla="*/ 5 h 2368"/>
                      <a:gd name="T8" fmla="*/ 2 w 776"/>
                      <a:gd name="T9" fmla="*/ 9 h 2368"/>
                      <a:gd name="T10" fmla="*/ 3 w 776"/>
                      <a:gd name="T11" fmla="*/ 10 h 2368"/>
                      <a:gd name="T12" fmla="*/ 2 w 776"/>
                      <a:gd name="T13" fmla="*/ 14 h 2368"/>
                      <a:gd name="T14" fmla="*/ 3 w 776"/>
                      <a:gd name="T15" fmla="*/ 15 h 2368"/>
                      <a:gd name="T16" fmla="*/ 3 w 776"/>
                      <a:gd name="T17" fmla="*/ 17 h 2368"/>
                      <a:gd name="T18" fmla="*/ 4 w 776"/>
                      <a:gd name="T19" fmla="*/ 19 h 2368"/>
                      <a:gd name="T20" fmla="*/ 3 w 776"/>
                      <a:gd name="T21" fmla="*/ 21 h 2368"/>
                      <a:gd name="T22" fmla="*/ 4 w 776"/>
                      <a:gd name="T23" fmla="*/ 24 h 2368"/>
                      <a:gd name="T24" fmla="*/ 4 w 776"/>
                      <a:gd name="T25" fmla="*/ 27 h 2368"/>
                      <a:gd name="T26" fmla="*/ 5 w 776"/>
                      <a:gd name="T27" fmla="*/ 32 h 2368"/>
                      <a:gd name="T28" fmla="*/ 4 w 776"/>
                      <a:gd name="T29" fmla="*/ 36 h 2368"/>
                      <a:gd name="T30" fmla="*/ 5 w 776"/>
                      <a:gd name="T31" fmla="*/ 39 h 2368"/>
                      <a:gd name="T32" fmla="*/ 5 w 776"/>
                      <a:gd name="T33" fmla="*/ 43 h 2368"/>
                      <a:gd name="T34" fmla="*/ 5 w 776"/>
                      <a:gd name="T35" fmla="*/ 47 h 2368"/>
                      <a:gd name="T36" fmla="*/ 5 w 776"/>
                      <a:gd name="T37" fmla="*/ 50 h 2368"/>
                      <a:gd name="T38" fmla="*/ 5 w 776"/>
                      <a:gd name="T39" fmla="*/ 54 h 2368"/>
                      <a:gd name="T40" fmla="*/ 5 w 776"/>
                      <a:gd name="T41" fmla="*/ 59 h 2368"/>
                      <a:gd name="T42" fmla="*/ 5 w 776"/>
                      <a:gd name="T43" fmla="*/ 64 h 2368"/>
                      <a:gd name="T44" fmla="*/ 5 w 776"/>
                      <a:gd name="T45" fmla="*/ 66 h 2368"/>
                      <a:gd name="T46" fmla="*/ 5 w 776"/>
                      <a:gd name="T47" fmla="*/ 70 h 2368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0" t="0" r="r" b="b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</p:grpSp>
            <p:sp>
              <p:nvSpPr>
                <p:cNvPr id="25" name="Freeform 119"/>
                <p:cNvSpPr>
                  <a:spLocks/>
                </p:cNvSpPr>
                <p:nvPr/>
              </p:nvSpPr>
              <p:spPr bwMode="hidden">
                <a:xfrm rot="-1346631">
                  <a:off x="3280" y="1529"/>
                  <a:ext cx="442" cy="837"/>
                </a:xfrm>
                <a:custGeom>
                  <a:avLst/>
                  <a:gdLst>
                    <a:gd name="T0" fmla="*/ 0 w 776"/>
                    <a:gd name="T1" fmla="*/ 0 h 2368"/>
                    <a:gd name="T2" fmla="*/ 3 w 776"/>
                    <a:gd name="T3" fmla="*/ 0 h 2368"/>
                    <a:gd name="T4" fmla="*/ 1 w 776"/>
                    <a:gd name="T5" fmla="*/ 0 h 2368"/>
                    <a:gd name="T6" fmla="*/ 3 w 776"/>
                    <a:gd name="T7" fmla="*/ 0 h 2368"/>
                    <a:gd name="T8" fmla="*/ 2 w 776"/>
                    <a:gd name="T9" fmla="*/ 0 h 2368"/>
                    <a:gd name="T10" fmla="*/ 4 w 776"/>
                    <a:gd name="T11" fmla="*/ 0 h 2368"/>
                    <a:gd name="T12" fmla="*/ 3 w 776"/>
                    <a:gd name="T13" fmla="*/ 0 h 2368"/>
                    <a:gd name="T14" fmla="*/ 5 w 776"/>
                    <a:gd name="T15" fmla="*/ 0 h 2368"/>
                    <a:gd name="T16" fmla="*/ 4 w 776"/>
                    <a:gd name="T17" fmla="*/ 0 h 2368"/>
                    <a:gd name="T18" fmla="*/ 6 w 776"/>
                    <a:gd name="T19" fmla="*/ 0 h 2368"/>
                    <a:gd name="T20" fmla="*/ 5 w 776"/>
                    <a:gd name="T21" fmla="*/ 0 h 2368"/>
                    <a:gd name="T22" fmla="*/ 6 w 776"/>
                    <a:gd name="T23" fmla="*/ 0 h 2368"/>
                    <a:gd name="T24" fmla="*/ 6 w 776"/>
                    <a:gd name="T25" fmla="*/ 0 h 2368"/>
                    <a:gd name="T26" fmla="*/ 7 w 776"/>
                    <a:gd name="T27" fmla="*/ 0 h 2368"/>
                    <a:gd name="T28" fmla="*/ 7 w 776"/>
                    <a:gd name="T29" fmla="*/ 0 h 2368"/>
                    <a:gd name="T30" fmla="*/ 8 w 776"/>
                    <a:gd name="T31" fmla="*/ 0 h 2368"/>
                    <a:gd name="T32" fmla="*/ 7 w 776"/>
                    <a:gd name="T33" fmla="*/ 0 h 2368"/>
                    <a:gd name="T34" fmla="*/ 8 w 776"/>
                    <a:gd name="T35" fmla="*/ 0 h 2368"/>
                    <a:gd name="T36" fmla="*/ 7 w 776"/>
                    <a:gd name="T37" fmla="*/ 0 h 2368"/>
                    <a:gd name="T38" fmla="*/ 9 w 776"/>
                    <a:gd name="T39" fmla="*/ 0 h 2368"/>
                    <a:gd name="T40" fmla="*/ 8 w 776"/>
                    <a:gd name="T41" fmla="*/ 0 h 2368"/>
                    <a:gd name="T42" fmla="*/ 9 w 776"/>
                    <a:gd name="T43" fmla="*/ 0 h 2368"/>
                    <a:gd name="T44" fmla="*/ 8 w 776"/>
                    <a:gd name="T45" fmla="*/ 0 h 2368"/>
                    <a:gd name="T46" fmla="*/ 9 w 776"/>
                    <a:gd name="T47" fmla="*/ 1 h 236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3399"/>
                    </a:buClr>
                    <a:buFont typeface="Wingdings" pitchFamily="2" charset="2"/>
                    <a:buChar char="§"/>
                  </a:pPr>
                  <a:endParaRPr lang="tr-TR" sz="3200" dirty="0"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Arial" charset="0"/>
                  </a:endParaRPr>
                </a:p>
              </p:txBody>
            </p:sp>
          </p:grpSp>
        </p:grpSp>
        <p:grpSp>
          <p:nvGrpSpPr>
            <p:cNvPr id="7" name="Group 120"/>
            <p:cNvGrpSpPr>
              <a:grpSpLocks/>
            </p:cNvGrpSpPr>
            <p:nvPr/>
          </p:nvGrpSpPr>
          <p:grpSpPr bwMode="auto">
            <a:xfrm>
              <a:off x="1476" y="449"/>
              <a:ext cx="4038" cy="2966"/>
              <a:chOff x="210" y="337"/>
              <a:chExt cx="5198" cy="3818"/>
            </a:xfrm>
          </p:grpSpPr>
          <p:sp>
            <p:nvSpPr>
              <p:cNvPr id="8" name="Freeform 121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>
                  <a:gd name="T0" fmla="*/ 0 w 776"/>
                  <a:gd name="T1" fmla="*/ 1 h 2368"/>
                  <a:gd name="T2" fmla="*/ 6 w 776"/>
                  <a:gd name="T3" fmla="*/ 1 h 2368"/>
                  <a:gd name="T4" fmla="*/ 3 w 776"/>
                  <a:gd name="T5" fmla="*/ 4 h 2368"/>
                  <a:gd name="T6" fmla="*/ 8 w 776"/>
                  <a:gd name="T7" fmla="*/ 4 h 2368"/>
                  <a:gd name="T8" fmla="*/ 4 w 776"/>
                  <a:gd name="T9" fmla="*/ 7 h 2368"/>
                  <a:gd name="T10" fmla="*/ 9 w 776"/>
                  <a:gd name="T11" fmla="*/ 8 h 2368"/>
                  <a:gd name="T12" fmla="*/ 7 w 776"/>
                  <a:gd name="T13" fmla="*/ 10 h 2368"/>
                  <a:gd name="T14" fmla="*/ 11 w 776"/>
                  <a:gd name="T15" fmla="*/ 11 h 2368"/>
                  <a:gd name="T16" fmla="*/ 9 w 776"/>
                  <a:gd name="T17" fmla="*/ 14 h 2368"/>
                  <a:gd name="T18" fmla="*/ 13 w 776"/>
                  <a:gd name="T19" fmla="*/ 15 h 2368"/>
                  <a:gd name="T20" fmla="*/ 11 w 776"/>
                  <a:gd name="T21" fmla="*/ 17 h 2368"/>
                  <a:gd name="T22" fmla="*/ 13 w 776"/>
                  <a:gd name="T23" fmla="*/ 19 h 2368"/>
                  <a:gd name="T24" fmla="*/ 13 w 776"/>
                  <a:gd name="T25" fmla="*/ 21 h 2368"/>
                  <a:gd name="T26" fmla="*/ 16 w 776"/>
                  <a:gd name="T27" fmla="*/ 25 h 2368"/>
                  <a:gd name="T28" fmla="*/ 15 w 776"/>
                  <a:gd name="T29" fmla="*/ 28 h 2368"/>
                  <a:gd name="T30" fmla="*/ 17 w 776"/>
                  <a:gd name="T31" fmla="*/ 31 h 2368"/>
                  <a:gd name="T32" fmla="*/ 16 w 776"/>
                  <a:gd name="T33" fmla="*/ 34 h 2368"/>
                  <a:gd name="T34" fmla="*/ 17 w 776"/>
                  <a:gd name="T35" fmla="*/ 37 h 2368"/>
                  <a:gd name="T36" fmla="*/ 16 w 776"/>
                  <a:gd name="T37" fmla="*/ 39 h 2368"/>
                  <a:gd name="T38" fmla="*/ 18 w 776"/>
                  <a:gd name="T39" fmla="*/ 42 h 2368"/>
                  <a:gd name="T40" fmla="*/ 17 w 776"/>
                  <a:gd name="T41" fmla="*/ 46 h 2368"/>
                  <a:gd name="T42" fmla="*/ 18 w 776"/>
                  <a:gd name="T43" fmla="*/ 51 h 2368"/>
                  <a:gd name="T44" fmla="*/ 17 w 776"/>
                  <a:gd name="T45" fmla="*/ 51 h 2368"/>
                  <a:gd name="T46" fmla="*/ 18 w 776"/>
                  <a:gd name="T47" fmla="*/ 5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3399"/>
                  </a:buClr>
                  <a:buFont typeface="Wingdings" pitchFamily="2" charset="2"/>
                  <a:buChar char="§"/>
                </a:pPr>
                <a:endParaRPr lang="tr-TR" sz="32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9" name="Arc 122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3399"/>
                  </a:buClr>
                  <a:buFont typeface="Wingdings" pitchFamily="2" charset="2"/>
                  <a:buChar char="§"/>
                </a:pPr>
                <a:endParaRPr lang="tr-TR" sz="32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10" name="Arc 123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3399"/>
                  </a:buClr>
                  <a:buFont typeface="Wingdings" pitchFamily="2" charset="2"/>
                  <a:buChar char="§"/>
                </a:pPr>
                <a:endParaRPr lang="tr-TR" sz="32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11" name="Arc 124"/>
              <p:cNvSpPr>
                <a:spLocks/>
              </p:cNvSpPr>
              <p:nvPr/>
            </p:nvSpPr>
            <p:spPr bwMode="hidden">
              <a:xfrm flipH="1">
                <a:off x="210" y="1168"/>
                <a:ext cx="2376" cy="2379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3399"/>
                  </a:buClr>
                  <a:buFont typeface="Wingdings" pitchFamily="2" charset="2"/>
                  <a:buChar char="§"/>
                </a:pPr>
                <a:endParaRPr lang="tr-TR" sz="32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12" name="Arc 125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3399"/>
                  </a:buClr>
                  <a:buFont typeface="Wingdings" pitchFamily="2" charset="2"/>
                  <a:buChar char="§"/>
                </a:pPr>
                <a:endParaRPr lang="tr-TR" sz="32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13" name="Arc 126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3399"/>
                  </a:buClr>
                  <a:buFont typeface="Wingdings" pitchFamily="2" charset="2"/>
                  <a:buChar char="§"/>
                </a:pPr>
                <a:endParaRPr lang="tr-TR" sz="32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14" name="Freeform 127"/>
              <p:cNvSpPr>
                <a:spLocks/>
              </p:cNvSpPr>
              <p:nvPr/>
            </p:nvSpPr>
            <p:spPr bwMode="hidden">
              <a:xfrm>
                <a:off x="3301" y="2635"/>
                <a:ext cx="485" cy="1479"/>
              </a:xfrm>
              <a:custGeom>
                <a:avLst/>
                <a:gdLst>
                  <a:gd name="T0" fmla="*/ 0 w 776"/>
                  <a:gd name="T1" fmla="*/ 1 h 2368"/>
                  <a:gd name="T2" fmla="*/ 6 w 776"/>
                  <a:gd name="T3" fmla="*/ 1 h 2368"/>
                  <a:gd name="T4" fmla="*/ 3 w 776"/>
                  <a:gd name="T5" fmla="*/ 4 h 2368"/>
                  <a:gd name="T6" fmla="*/ 8 w 776"/>
                  <a:gd name="T7" fmla="*/ 4 h 2368"/>
                  <a:gd name="T8" fmla="*/ 4 w 776"/>
                  <a:gd name="T9" fmla="*/ 7 h 2368"/>
                  <a:gd name="T10" fmla="*/ 9 w 776"/>
                  <a:gd name="T11" fmla="*/ 8 h 2368"/>
                  <a:gd name="T12" fmla="*/ 7 w 776"/>
                  <a:gd name="T13" fmla="*/ 10 h 2368"/>
                  <a:gd name="T14" fmla="*/ 11 w 776"/>
                  <a:gd name="T15" fmla="*/ 11 h 2368"/>
                  <a:gd name="T16" fmla="*/ 9 w 776"/>
                  <a:gd name="T17" fmla="*/ 14 h 2368"/>
                  <a:gd name="T18" fmla="*/ 13 w 776"/>
                  <a:gd name="T19" fmla="*/ 15 h 2368"/>
                  <a:gd name="T20" fmla="*/ 11 w 776"/>
                  <a:gd name="T21" fmla="*/ 17 h 2368"/>
                  <a:gd name="T22" fmla="*/ 13 w 776"/>
                  <a:gd name="T23" fmla="*/ 19 h 2368"/>
                  <a:gd name="T24" fmla="*/ 13 w 776"/>
                  <a:gd name="T25" fmla="*/ 21 h 2368"/>
                  <a:gd name="T26" fmla="*/ 16 w 776"/>
                  <a:gd name="T27" fmla="*/ 25 h 2368"/>
                  <a:gd name="T28" fmla="*/ 15 w 776"/>
                  <a:gd name="T29" fmla="*/ 28 h 2368"/>
                  <a:gd name="T30" fmla="*/ 17 w 776"/>
                  <a:gd name="T31" fmla="*/ 31 h 2368"/>
                  <a:gd name="T32" fmla="*/ 16 w 776"/>
                  <a:gd name="T33" fmla="*/ 34 h 2368"/>
                  <a:gd name="T34" fmla="*/ 17 w 776"/>
                  <a:gd name="T35" fmla="*/ 37 h 2368"/>
                  <a:gd name="T36" fmla="*/ 16 w 776"/>
                  <a:gd name="T37" fmla="*/ 39 h 2368"/>
                  <a:gd name="T38" fmla="*/ 18 w 776"/>
                  <a:gd name="T39" fmla="*/ 42 h 2368"/>
                  <a:gd name="T40" fmla="*/ 17 w 776"/>
                  <a:gd name="T41" fmla="*/ 46 h 2368"/>
                  <a:gd name="T42" fmla="*/ 18 w 776"/>
                  <a:gd name="T43" fmla="*/ 51 h 2368"/>
                  <a:gd name="T44" fmla="*/ 17 w 776"/>
                  <a:gd name="T45" fmla="*/ 51 h 2368"/>
                  <a:gd name="T46" fmla="*/ 18 w 776"/>
                  <a:gd name="T47" fmla="*/ 5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3399"/>
                  </a:buClr>
                  <a:buFont typeface="Wingdings" pitchFamily="2" charset="2"/>
                  <a:buChar char="§"/>
                </a:pPr>
                <a:endParaRPr lang="tr-TR" sz="32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15" name="Freeform 128"/>
              <p:cNvSpPr>
                <a:spLocks/>
              </p:cNvSpPr>
              <p:nvPr/>
            </p:nvSpPr>
            <p:spPr bwMode="hidden">
              <a:xfrm rot="19660755" flipV="1">
                <a:off x="2546" y="2150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3 w 776"/>
                  <a:gd name="T3" fmla="*/ 0 h 2368"/>
                  <a:gd name="T4" fmla="*/ 1 w 776"/>
                  <a:gd name="T5" fmla="*/ 0 h 2368"/>
                  <a:gd name="T6" fmla="*/ 3 w 776"/>
                  <a:gd name="T7" fmla="*/ 0 h 2368"/>
                  <a:gd name="T8" fmla="*/ 2 w 776"/>
                  <a:gd name="T9" fmla="*/ 0 h 2368"/>
                  <a:gd name="T10" fmla="*/ 4 w 776"/>
                  <a:gd name="T11" fmla="*/ 0 h 2368"/>
                  <a:gd name="T12" fmla="*/ 3 w 776"/>
                  <a:gd name="T13" fmla="*/ 0 h 2368"/>
                  <a:gd name="T14" fmla="*/ 5 w 776"/>
                  <a:gd name="T15" fmla="*/ 0 h 2368"/>
                  <a:gd name="T16" fmla="*/ 4 w 776"/>
                  <a:gd name="T17" fmla="*/ 0 h 2368"/>
                  <a:gd name="T18" fmla="*/ 6 w 776"/>
                  <a:gd name="T19" fmla="*/ 0 h 2368"/>
                  <a:gd name="T20" fmla="*/ 5 w 776"/>
                  <a:gd name="T21" fmla="*/ 0 h 2368"/>
                  <a:gd name="T22" fmla="*/ 6 w 776"/>
                  <a:gd name="T23" fmla="*/ 0 h 2368"/>
                  <a:gd name="T24" fmla="*/ 6 w 776"/>
                  <a:gd name="T25" fmla="*/ 0 h 2368"/>
                  <a:gd name="T26" fmla="*/ 7 w 776"/>
                  <a:gd name="T27" fmla="*/ 0 h 2368"/>
                  <a:gd name="T28" fmla="*/ 7 w 776"/>
                  <a:gd name="T29" fmla="*/ 0 h 2368"/>
                  <a:gd name="T30" fmla="*/ 8 w 776"/>
                  <a:gd name="T31" fmla="*/ 0 h 2368"/>
                  <a:gd name="T32" fmla="*/ 7 w 776"/>
                  <a:gd name="T33" fmla="*/ 0 h 2368"/>
                  <a:gd name="T34" fmla="*/ 8 w 776"/>
                  <a:gd name="T35" fmla="*/ 0 h 2368"/>
                  <a:gd name="T36" fmla="*/ 7 w 776"/>
                  <a:gd name="T37" fmla="*/ 0 h 2368"/>
                  <a:gd name="T38" fmla="*/ 9 w 776"/>
                  <a:gd name="T39" fmla="*/ 0 h 2368"/>
                  <a:gd name="T40" fmla="*/ 8 w 776"/>
                  <a:gd name="T41" fmla="*/ 0 h 2368"/>
                  <a:gd name="T42" fmla="*/ 9 w 776"/>
                  <a:gd name="T43" fmla="*/ 0 h 2368"/>
                  <a:gd name="T44" fmla="*/ 8 w 776"/>
                  <a:gd name="T45" fmla="*/ 0 h 2368"/>
                  <a:gd name="T46" fmla="*/ 9 w 776"/>
                  <a:gd name="T47" fmla="*/ 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3399"/>
                  </a:buClr>
                  <a:buFont typeface="Wingdings" pitchFamily="2" charset="2"/>
                  <a:buChar char="§"/>
                </a:pPr>
                <a:endParaRPr lang="tr-TR" sz="32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16" name="Freeform 129"/>
              <p:cNvSpPr>
                <a:spLocks/>
              </p:cNvSpPr>
              <p:nvPr/>
            </p:nvSpPr>
            <p:spPr bwMode="hidden">
              <a:xfrm flipH="1">
                <a:off x="489" y="2504"/>
                <a:ext cx="1085" cy="1524"/>
              </a:xfrm>
              <a:custGeom>
                <a:avLst/>
                <a:gdLst>
                  <a:gd name="T0" fmla="*/ 0 w 776"/>
                  <a:gd name="T1" fmla="*/ 2 h 2368"/>
                  <a:gd name="T2" fmla="*/ 3514 w 776"/>
                  <a:gd name="T3" fmla="*/ 1 h 2368"/>
                  <a:gd name="T4" fmla="*/ 1394 w 776"/>
                  <a:gd name="T5" fmla="*/ 5 h 2368"/>
                  <a:gd name="T6" fmla="*/ 4913 w 776"/>
                  <a:gd name="T7" fmla="*/ 5 h 2368"/>
                  <a:gd name="T8" fmla="*/ 2802 w 776"/>
                  <a:gd name="T9" fmla="*/ 9 h 2368"/>
                  <a:gd name="T10" fmla="*/ 5611 w 776"/>
                  <a:gd name="T11" fmla="*/ 10 h 2368"/>
                  <a:gd name="T12" fmla="*/ 4203 w 776"/>
                  <a:gd name="T13" fmla="*/ 14 h 2368"/>
                  <a:gd name="T14" fmla="*/ 7009 w 776"/>
                  <a:gd name="T15" fmla="*/ 15 h 2368"/>
                  <a:gd name="T16" fmla="*/ 5611 w 776"/>
                  <a:gd name="T17" fmla="*/ 17 h 2368"/>
                  <a:gd name="T18" fmla="*/ 7714 w 776"/>
                  <a:gd name="T19" fmla="*/ 19 h 2368"/>
                  <a:gd name="T20" fmla="*/ 7009 w 776"/>
                  <a:gd name="T21" fmla="*/ 21 h 2368"/>
                  <a:gd name="T22" fmla="*/ 8410 w 776"/>
                  <a:gd name="T23" fmla="*/ 24 h 2368"/>
                  <a:gd name="T24" fmla="*/ 8410 w 776"/>
                  <a:gd name="T25" fmla="*/ 27 h 2368"/>
                  <a:gd name="T26" fmla="*/ 9815 w 776"/>
                  <a:gd name="T27" fmla="*/ 32 h 2368"/>
                  <a:gd name="T28" fmla="*/ 9108 w 776"/>
                  <a:gd name="T29" fmla="*/ 36 h 2368"/>
                  <a:gd name="T30" fmla="*/ 10521 w 776"/>
                  <a:gd name="T31" fmla="*/ 39 h 2368"/>
                  <a:gd name="T32" fmla="*/ 9815 w 776"/>
                  <a:gd name="T33" fmla="*/ 43 h 2368"/>
                  <a:gd name="T34" fmla="*/ 10521 w 776"/>
                  <a:gd name="T35" fmla="*/ 47 h 2368"/>
                  <a:gd name="T36" fmla="*/ 9815 w 776"/>
                  <a:gd name="T37" fmla="*/ 50 h 2368"/>
                  <a:gd name="T38" fmla="*/ 11222 w 776"/>
                  <a:gd name="T39" fmla="*/ 54 h 2368"/>
                  <a:gd name="T40" fmla="*/ 10521 w 776"/>
                  <a:gd name="T41" fmla="*/ 59 h 2368"/>
                  <a:gd name="T42" fmla="*/ 11222 w 776"/>
                  <a:gd name="T43" fmla="*/ 64 h 2368"/>
                  <a:gd name="T44" fmla="*/ 10521 w 776"/>
                  <a:gd name="T45" fmla="*/ 66 h 2368"/>
                  <a:gd name="T46" fmla="*/ 11222 w 776"/>
                  <a:gd name="T47" fmla="*/ 7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3399"/>
                  </a:buClr>
                  <a:buFont typeface="Wingdings" pitchFamily="2" charset="2"/>
                  <a:buChar char="§"/>
                </a:pPr>
                <a:endParaRPr lang="tr-TR" sz="32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17" name="Freeform 130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>
                  <a:gd name="T0" fmla="*/ 0 w 776"/>
                  <a:gd name="T1" fmla="*/ 2 h 2368"/>
                  <a:gd name="T2" fmla="*/ 100 w 776"/>
                  <a:gd name="T3" fmla="*/ 1 h 2368"/>
                  <a:gd name="T4" fmla="*/ 40 w 776"/>
                  <a:gd name="T5" fmla="*/ 5 h 2368"/>
                  <a:gd name="T6" fmla="*/ 141 w 776"/>
                  <a:gd name="T7" fmla="*/ 5 h 2368"/>
                  <a:gd name="T8" fmla="*/ 81 w 776"/>
                  <a:gd name="T9" fmla="*/ 9 h 2368"/>
                  <a:gd name="T10" fmla="*/ 160 w 776"/>
                  <a:gd name="T11" fmla="*/ 10 h 2368"/>
                  <a:gd name="T12" fmla="*/ 121 w 776"/>
                  <a:gd name="T13" fmla="*/ 14 h 2368"/>
                  <a:gd name="T14" fmla="*/ 201 w 776"/>
                  <a:gd name="T15" fmla="*/ 15 h 2368"/>
                  <a:gd name="T16" fmla="*/ 160 w 776"/>
                  <a:gd name="T17" fmla="*/ 17 h 2368"/>
                  <a:gd name="T18" fmla="*/ 222 w 776"/>
                  <a:gd name="T19" fmla="*/ 19 h 2368"/>
                  <a:gd name="T20" fmla="*/ 201 w 776"/>
                  <a:gd name="T21" fmla="*/ 21 h 2368"/>
                  <a:gd name="T22" fmla="*/ 241 w 776"/>
                  <a:gd name="T23" fmla="*/ 24 h 2368"/>
                  <a:gd name="T24" fmla="*/ 241 w 776"/>
                  <a:gd name="T25" fmla="*/ 27 h 2368"/>
                  <a:gd name="T26" fmla="*/ 282 w 776"/>
                  <a:gd name="T27" fmla="*/ 32 h 2368"/>
                  <a:gd name="T28" fmla="*/ 261 w 776"/>
                  <a:gd name="T29" fmla="*/ 36 h 2368"/>
                  <a:gd name="T30" fmla="*/ 300 w 776"/>
                  <a:gd name="T31" fmla="*/ 39 h 2368"/>
                  <a:gd name="T32" fmla="*/ 282 w 776"/>
                  <a:gd name="T33" fmla="*/ 43 h 2368"/>
                  <a:gd name="T34" fmla="*/ 300 w 776"/>
                  <a:gd name="T35" fmla="*/ 47 h 2368"/>
                  <a:gd name="T36" fmla="*/ 282 w 776"/>
                  <a:gd name="T37" fmla="*/ 50 h 2368"/>
                  <a:gd name="T38" fmla="*/ 322 w 776"/>
                  <a:gd name="T39" fmla="*/ 54 h 2368"/>
                  <a:gd name="T40" fmla="*/ 300 w 776"/>
                  <a:gd name="T41" fmla="*/ 59 h 2368"/>
                  <a:gd name="T42" fmla="*/ 322 w 776"/>
                  <a:gd name="T43" fmla="*/ 64 h 2368"/>
                  <a:gd name="T44" fmla="*/ 300 w 776"/>
                  <a:gd name="T45" fmla="*/ 66 h 2368"/>
                  <a:gd name="T46" fmla="*/ 322 w 776"/>
                  <a:gd name="T47" fmla="*/ 7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3399"/>
                  </a:buClr>
                  <a:buFont typeface="Wingdings" pitchFamily="2" charset="2"/>
                  <a:buChar char="§"/>
                </a:pPr>
                <a:endParaRPr lang="tr-TR" sz="32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18" name="Freeform 131"/>
              <p:cNvSpPr>
                <a:spLocks/>
              </p:cNvSpPr>
              <p:nvPr/>
            </p:nvSpPr>
            <p:spPr bwMode="hidden">
              <a:xfrm>
                <a:off x="4401" y="2280"/>
                <a:ext cx="1007" cy="1601"/>
              </a:xfrm>
              <a:custGeom>
                <a:avLst/>
                <a:gdLst>
                  <a:gd name="T0" fmla="*/ 0 w 776"/>
                  <a:gd name="T1" fmla="*/ 3 h 2368"/>
                  <a:gd name="T2" fmla="*/ 1928 w 776"/>
                  <a:gd name="T3" fmla="*/ 1 h 2368"/>
                  <a:gd name="T4" fmla="*/ 773 w 776"/>
                  <a:gd name="T5" fmla="*/ 7 h 2368"/>
                  <a:gd name="T6" fmla="*/ 2699 w 776"/>
                  <a:gd name="T7" fmla="*/ 7 h 2368"/>
                  <a:gd name="T8" fmla="*/ 1543 w 776"/>
                  <a:gd name="T9" fmla="*/ 14 h 2368"/>
                  <a:gd name="T10" fmla="*/ 3083 w 776"/>
                  <a:gd name="T11" fmla="*/ 16 h 2368"/>
                  <a:gd name="T12" fmla="*/ 2314 w 776"/>
                  <a:gd name="T13" fmla="*/ 20 h 2368"/>
                  <a:gd name="T14" fmla="*/ 3859 w 776"/>
                  <a:gd name="T15" fmla="*/ 22 h 2368"/>
                  <a:gd name="T16" fmla="*/ 3083 w 776"/>
                  <a:gd name="T17" fmla="*/ 26 h 2368"/>
                  <a:gd name="T18" fmla="*/ 4249 w 776"/>
                  <a:gd name="T19" fmla="*/ 28 h 2368"/>
                  <a:gd name="T20" fmla="*/ 3859 w 776"/>
                  <a:gd name="T21" fmla="*/ 32 h 2368"/>
                  <a:gd name="T22" fmla="*/ 4626 w 776"/>
                  <a:gd name="T23" fmla="*/ 37 h 2368"/>
                  <a:gd name="T24" fmla="*/ 4626 w 776"/>
                  <a:gd name="T25" fmla="*/ 41 h 2368"/>
                  <a:gd name="T26" fmla="*/ 5404 w 776"/>
                  <a:gd name="T27" fmla="*/ 47 h 2368"/>
                  <a:gd name="T28" fmla="*/ 5019 w 776"/>
                  <a:gd name="T29" fmla="*/ 53 h 2368"/>
                  <a:gd name="T30" fmla="*/ 5789 w 776"/>
                  <a:gd name="T31" fmla="*/ 57 h 2368"/>
                  <a:gd name="T32" fmla="*/ 5404 w 776"/>
                  <a:gd name="T33" fmla="*/ 64 h 2368"/>
                  <a:gd name="T34" fmla="*/ 5789 w 776"/>
                  <a:gd name="T35" fmla="*/ 70 h 2368"/>
                  <a:gd name="T36" fmla="*/ 5404 w 776"/>
                  <a:gd name="T37" fmla="*/ 74 h 2368"/>
                  <a:gd name="T38" fmla="*/ 6180 w 776"/>
                  <a:gd name="T39" fmla="*/ 80 h 2368"/>
                  <a:gd name="T40" fmla="*/ 5789 w 776"/>
                  <a:gd name="T41" fmla="*/ 87 h 2368"/>
                  <a:gd name="T42" fmla="*/ 6180 w 776"/>
                  <a:gd name="T43" fmla="*/ 95 h 2368"/>
                  <a:gd name="T44" fmla="*/ 5789 w 776"/>
                  <a:gd name="T45" fmla="*/ 97 h 2368"/>
                  <a:gd name="T46" fmla="*/ 6180 w 776"/>
                  <a:gd name="T47" fmla="*/ 10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3399"/>
                  </a:buClr>
                  <a:buFont typeface="Wingdings" pitchFamily="2" charset="2"/>
                  <a:buChar char="§"/>
                </a:pPr>
                <a:endParaRPr lang="tr-TR" sz="32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19" name="Freeform 132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>
                  <a:gd name="T0" fmla="*/ 0 w 776"/>
                  <a:gd name="T1" fmla="*/ 0 h 2368"/>
                  <a:gd name="T2" fmla="*/ 51381 w 776"/>
                  <a:gd name="T3" fmla="*/ 0 h 2368"/>
                  <a:gd name="T4" fmla="*/ 20614 w 776"/>
                  <a:gd name="T5" fmla="*/ 0 h 2368"/>
                  <a:gd name="T6" fmla="*/ 72017 w 776"/>
                  <a:gd name="T7" fmla="*/ 0 h 2368"/>
                  <a:gd name="T8" fmla="*/ 41256 w 776"/>
                  <a:gd name="T9" fmla="*/ 0 h 2368"/>
                  <a:gd name="T10" fmla="*/ 82326 w 776"/>
                  <a:gd name="T11" fmla="*/ 0 h 2368"/>
                  <a:gd name="T12" fmla="*/ 61704 w 776"/>
                  <a:gd name="T13" fmla="*/ 1 h 2368"/>
                  <a:gd name="T14" fmla="*/ 102956 w 776"/>
                  <a:gd name="T15" fmla="*/ 1 h 2368"/>
                  <a:gd name="T16" fmla="*/ 82326 w 776"/>
                  <a:gd name="T17" fmla="*/ 1 h 2368"/>
                  <a:gd name="T18" fmla="*/ 113234 w 776"/>
                  <a:gd name="T19" fmla="*/ 1 h 2368"/>
                  <a:gd name="T20" fmla="*/ 102956 w 776"/>
                  <a:gd name="T21" fmla="*/ 1 h 2368"/>
                  <a:gd name="T22" fmla="*/ 123543 w 776"/>
                  <a:gd name="T23" fmla="*/ 1 h 2368"/>
                  <a:gd name="T24" fmla="*/ 123543 w 776"/>
                  <a:gd name="T25" fmla="*/ 2 h 2368"/>
                  <a:gd name="T26" fmla="*/ 144120 w 776"/>
                  <a:gd name="T27" fmla="*/ 2 h 2368"/>
                  <a:gd name="T28" fmla="*/ 133852 w 776"/>
                  <a:gd name="T29" fmla="*/ 2 h 2368"/>
                  <a:gd name="T30" fmla="*/ 154310 w 776"/>
                  <a:gd name="T31" fmla="*/ 2 h 2368"/>
                  <a:gd name="T32" fmla="*/ 144120 w 776"/>
                  <a:gd name="T33" fmla="*/ 2 h 2368"/>
                  <a:gd name="T34" fmla="*/ 154310 w 776"/>
                  <a:gd name="T35" fmla="*/ 3 h 2368"/>
                  <a:gd name="T36" fmla="*/ 144120 w 776"/>
                  <a:gd name="T37" fmla="*/ 3 h 2368"/>
                  <a:gd name="T38" fmla="*/ 164615 w 776"/>
                  <a:gd name="T39" fmla="*/ 3 h 2368"/>
                  <a:gd name="T40" fmla="*/ 154310 w 776"/>
                  <a:gd name="T41" fmla="*/ 4 h 2368"/>
                  <a:gd name="T42" fmla="*/ 164615 w 776"/>
                  <a:gd name="T43" fmla="*/ 4 h 2368"/>
                  <a:gd name="T44" fmla="*/ 154310 w 776"/>
                  <a:gd name="T45" fmla="*/ 4 h 2368"/>
                  <a:gd name="T46" fmla="*/ 164615 w 776"/>
                  <a:gd name="T47" fmla="*/ 4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3399"/>
                  </a:buClr>
                  <a:buFont typeface="Wingdings" pitchFamily="2" charset="2"/>
                  <a:buChar char="§"/>
                </a:pPr>
                <a:endParaRPr lang="tr-TR" sz="32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20" name="Freeform 133"/>
              <p:cNvSpPr>
                <a:spLocks/>
              </p:cNvSpPr>
              <p:nvPr/>
            </p:nvSpPr>
            <p:spPr bwMode="hidden">
              <a:xfrm>
                <a:off x="3934" y="337"/>
                <a:ext cx="663" cy="1434"/>
              </a:xfrm>
              <a:custGeom>
                <a:avLst/>
                <a:gdLst>
                  <a:gd name="T0" fmla="*/ 0 w 776"/>
                  <a:gd name="T1" fmla="*/ 1 h 2368"/>
                  <a:gd name="T2" fmla="*/ 67 w 776"/>
                  <a:gd name="T3" fmla="*/ 1 h 2368"/>
                  <a:gd name="T4" fmla="*/ 27 w 776"/>
                  <a:gd name="T5" fmla="*/ 3 h 2368"/>
                  <a:gd name="T6" fmla="*/ 96 w 776"/>
                  <a:gd name="T7" fmla="*/ 3 h 2368"/>
                  <a:gd name="T8" fmla="*/ 55 w 776"/>
                  <a:gd name="T9" fmla="*/ 5 h 2368"/>
                  <a:gd name="T10" fmla="*/ 109 w 776"/>
                  <a:gd name="T11" fmla="*/ 6 h 2368"/>
                  <a:gd name="T12" fmla="*/ 82 w 776"/>
                  <a:gd name="T13" fmla="*/ 8 h 2368"/>
                  <a:gd name="T14" fmla="*/ 136 w 776"/>
                  <a:gd name="T15" fmla="*/ 9 h 2368"/>
                  <a:gd name="T16" fmla="*/ 109 w 776"/>
                  <a:gd name="T17" fmla="*/ 11 h 2368"/>
                  <a:gd name="T18" fmla="*/ 150 w 776"/>
                  <a:gd name="T19" fmla="*/ 12 h 2368"/>
                  <a:gd name="T20" fmla="*/ 136 w 776"/>
                  <a:gd name="T21" fmla="*/ 13 h 2368"/>
                  <a:gd name="T22" fmla="*/ 163 w 776"/>
                  <a:gd name="T23" fmla="*/ 15 h 2368"/>
                  <a:gd name="T24" fmla="*/ 163 w 776"/>
                  <a:gd name="T25" fmla="*/ 17 h 2368"/>
                  <a:gd name="T26" fmla="*/ 191 w 776"/>
                  <a:gd name="T27" fmla="*/ 19 h 2368"/>
                  <a:gd name="T28" fmla="*/ 178 w 776"/>
                  <a:gd name="T29" fmla="*/ 22 h 2368"/>
                  <a:gd name="T30" fmla="*/ 204 w 776"/>
                  <a:gd name="T31" fmla="*/ 24 h 2368"/>
                  <a:gd name="T32" fmla="*/ 191 w 776"/>
                  <a:gd name="T33" fmla="*/ 27 h 2368"/>
                  <a:gd name="T34" fmla="*/ 204 w 776"/>
                  <a:gd name="T35" fmla="*/ 29 h 2368"/>
                  <a:gd name="T36" fmla="*/ 191 w 776"/>
                  <a:gd name="T37" fmla="*/ 31 h 2368"/>
                  <a:gd name="T38" fmla="*/ 218 w 776"/>
                  <a:gd name="T39" fmla="*/ 33 h 2368"/>
                  <a:gd name="T40" fmla="*/ 204 w 776"/>
                  <a:gd name="T41" fmla="*/ 36 h 2368"/>
                  <a:gd name="T42" fmla="*/ 218 w 776"/>
                  <a:gd name="T43" fmla="*/ 39 h 2368"/>
                  <a:gd name="T44" fmla="*/ 204 w 776"/>
                  <a:gd name="T45" fmla="*/ 41 h 2368"/>
                  <a:gd name="T46" fmla="*/ 218 w 776"/>
                  <a:gd name="T47" fmla="*/ 4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3399"/>
                  </a:buClr>
                  <a:buFont typeface="Wingdings" pitchFamily="2" charset="2"/>
                  <a:buChar char="§"/>
                </a:pPr>
                <a:endParaRPr lang="tr-TR" sz="32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21" name="Freeform 134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3 w 776"/>
                  <a:gd name="T3" fmla="*/ 0 h 2368"/>
                  <a:gd name="T4" fmla="*/ 1 w 776"/>
                  <a:gd name="T5" fmla="*/ 0 h 2368"/>
                  <a:gd name="T6" fmla="*/ 3 w 776"/>
                  <a:gd name="T7" fmla="*/ 0 h 2368"/>
                  <a:gd name="T8" fmla="*/ 2 w 776"/>
                  <a:gd name="T9" fmla="*/ 0 h 2368"/>
                  <a:gd name="T10" fmla="*/ 4 w 776"/>
                  <a:gd name="T11" fmla="*/ 0 h 2368"/>
                  <a:gd name="T12" fmla="*/ 3 w 776"/>
                  <a:gd name="T13" fmla="*/ 0 h 2368"/>
                  <a:gd name="T14" fmla="*/ 5 w 776"/>
                  <a:gd name="T15" fmla="*/ 0 h 2368"/>
                  <a:gd name="T16" fmla="*/ 4 w 776"/>
                  <a:gd name="T17" fmla="*/ 0 h 2368"/>
                  <a:gd name="T18" fmla="*/ 6 w 776"/>
                  <a:gd name="T19" fmla="*/ 0 h 2368"/>
                  <a:gd name="T20" fmla="*/ 5 w 776"/>
                  <a:gd name="T21" fmla="*/ 0 h 2368"/>
                  <a:gd name="T22" fmla="*/ 6 w 776"/>
                  <a:gd name="T23" fmla="*/ 0 h 2368"/>
                  <a:gd name="T24" fmla="*/ 6 w 776"/>
                  <a:gd name="T25" fmla="*/ 0 h 2368"/>
                  <a:gd name="T26" fmla="*/ 7 w 776"/>
                  <a:gd name="T27" fmla="*/ 0 h 2368"/>
                  <a:gd name="T28" fmla="*/ 7 w 776"/>
                  <a:gd name="T29" fmla="*/ 0 h 2368"/>
                  <a:gd name="T30" fmla="*/ 8 w 776"/>
                  <a:gd name="T31" fmla="*/ 0 h 2368"/>
                  <a:gd name="T32" fmla="*/ 7 w 776"/>
                  <a:gd name="T33" fmla="*/ 0 h 2368"/>
                  <a:gd name="T34" fmla="*/ 8 w 776"/>
                  <a:gd name="T35" fmla="*/ 0 h 2368"/>
                  <a:gd name="T36" fmla="*/ 7 w 776"/>
                  <a:gd name="T37" fmla="*/ 0 h 2368"/>
                  <a:gd name="T38" fmla="*/ 9 w 776"/>
                  <a:gd name="T39" fmla="*/ 0 h 2368"/>
                  <a:gd name="T40" fmla="*/ 8 w 776"/>
                  <a:gd name="T41" fmla="*/ 0 h 2368"/>
                  <a:gd name="T42" fmla="*/ 9 w 776"/>
                  <a:gd name="T43" fmla="*/ 0 h 2368"/>
                  <a:gd name="T44" fmla="*/ 8 w 776"/>
                  <a:gd name="T45" fmla="*/ 0 h 2368"/>
                  <a:gd name="T46" fmla="*/ 9 w 776"/>
                  <a:gd name="T47" fmla="*/ 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3399"/>
                  </a:buClr>
                  <a:buFont typeface="Wingdings" pitchFamily="2" charset="2"/>
                  <a:buChar char="§"/>
                </a:pPr>
                <a:endParaRPr lang="tr-TR" sz="32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64647" name="Rectangle 13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7213"/>
            <a:ext cx="7772400" cy="16271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tr-TR" noProof="0" smtClean="0"/>
              <a:t>Asıl başlık stili için tıklatın</a:t>
            </a:r>
          </a:p>
        </p:txBody>
      </p:sp>
      <p:sp>
        <p:nvSpPr>
          <p:cNvPr id="64648" name="Rectangle 13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tr-TR" noProof="0" smtClean="0"/>
              <a:t>Asıl alt başlık stilini düzenlemek için tıklatın</a:t>
            </a:r>
          </a:p>
        </p:txBody>
      </p:sp>
      <p:sp>
        <p:nvSpPr>
          <p:cNvPr id="137" name="Rectangle 13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FF3399"/>
              </a:buClr>
              <a:defRPr/>
            </a:pPr>
            <a:endParaRPr lang="tr-TR" dirty="0"/>
          </a:p>
        </p:txBody>
      </p:sp>
      <p:sp>
        <p:nvSpPr>
          <p:cNvPr id="138" name="Rectangle 1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FF3399"/>
              </a:buClr>
              <a:defRPr/>
            </a:pPr>
            <a:endParaRPr lang="tr-TR" dirty="0"/>
          </a:p>
        </p:txBody>
      </p:sp>
      <p:sp>
        <p:nvSpPr>
          <p:cNvPr id="139" name="Rectangle 13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FF3399"/>
              </a:buClr>
              <a:defRPr/>
            </a:pPr>
            <a:fld id="{1553108D-2F6C-49DB-8A4F-CCF7ABDC2A5F}" type="slidenum">
              <a:rPr lang="tr-TR"/>
              <a:pPr>
                <a:buClr>
                  <a:srgbClr val="FF3399"/>
                </a:buCl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5938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dirty="0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srgbClr val="895D1D"/>
                </a:solidFill>
              </a:rPr>
              <a:pPr/>
              <a:t>11.10.2015</a:t>
            </a:fld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895D1D"/>
                </a:solidFill>
              </a:rPr>
              <a:pPr/>
              <a:t>‹#›</a:t>
            </a:fld>
            <a:endParaRPr lang="tr-TR" dirty="0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03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FF3399"/>
              </a:buClr>
              <a:defRPr/>
            </a:pPr>
            <a:endParaRPr lang="tr-TR" dirty="0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FF3399"/>
              </a:buClr>
              <a:defRPr/>
            </a:pPr>
            <a:endParaRPr lang="tr-TR" dirty="0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FF3399"/>
              </a:buClr>
              <a:defRPr/>
            </a:pPr>
            <a:fld id="{FCB91B3B-4B54-4DDB-9617-4A7609B5C9FF}" type="slidenum">
              <a:rPr lang="tr-TR"/>
              <a:pPr>
                <a:buClr>
                  <a:srgbClr val="FF3399"/>
                </a:buCl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3001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FF3399"/>
              </a:buClr>
              <a:defRPr/>
            </a:pPr>
            <a:endParaRPr lang="tr-TR" dirty="0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FF3399"/>
              </a:buClr>
              <a:defRPr/>
            </a:pPr>
            <a:endParaRPr lang="tr-TR" dirty="0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FF3399"/>
              </a:buClr>
              <a:defRPr/>
            </a:pPr>
            <a:fld id="{F1B04CB3-553A-417D-8BD9-661273E4CFD4}" type="slidenum">
              <a:rPr lang="tr-TR"/>
              <a:pPr>
                <a:buClr>
                  <a:srgbClr val="FF3399"/>
                </a:buCl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0725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FF3399"/>
              </a:buClr>
              <a:defRPr/>
            </a:pPr>
            <a:endParaRPr lang="tr-TR" dirty="0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FF3399"/>
              </a:buClr>
              <a:defRPr/>
            </a:pPr>
            <a:endParaRPr lang="tr-TR" dirty="0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FF3399"/>
              </a:buClr>
              <a:defRPr/>
            </a:pPr>
            <a:fld id="{433CA38C-400B-4825-B8B3-7A5A043F82A5}" type="slidenum">
              <a:rPr lang="tr-TR"/>
              <a:pPr>
                <a:buClr>
                  <a:srgbClr val="FF3399"/>
                </a:buCl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7385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FF3399"/>
              </a:buClr>
              <a:defRPr/>
            </a:pPr>
            <a:endParaRPr lang="tr-TR" dirty="0"/>
          </a:p>
        </p:txBody>
      </p:sp>
      <p:sp>
        <p:nvSpPr>
          <p:cNvPr id="8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FF3399"/>
              </a:buClr>
              <a:defRPr/>
            </a:pPr>
            <a:endParaRPr lang="tr-TR" dirty="0"/>
          </a:p>
        </p:txBody>
      </p:sp>
      <p:sp>
        <p:nvSpPr>
          <p:cNvPr id="9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FF3399"/>
              </a:buClr>
              <a:defRPr/>
            </a:pPr>
            <a:fld id="{192852EB-D234-4B55-9E85-EEDCD93A4A80}" type="slidenum">
              <a:rPr lang="tr-TR"/>
              <a:pPr>
                <a:buClr>
                  <a:srgbClr val="FF3399"/>
                </a:buCl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4673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FF3399"/>
              </a:buClr>
              <a:defRPr/>
            </a:pPr>
            <a:endParaRPr lang="tr-TR" dirty="0"/>
          </a:p>
        </p:txBody>
      </p:sp>
      <p:sp>
        <p:nvSpPr>
          <p:cNvPr id="4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FF3399"/>
              </a:buClr>
              <a:defRPr/>
            </a:pPr>
            <a:endParaRPr lang="tr-TR" dirty="0"/>
          </a:p>
        </p:txBody>
      </p:sp>
      <p:sp>
        <p:nvSpPr>
          <p:cNvPr id="5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FF3399"/>
              </a:buClr>
              <a:defRPr/>
            </a:pPr>
            <a:fld id="{81D55925-36CB-436B-85DE-917EE4E9AEE2}" type="slidenum">
              <a:rPr lang="tr-TR"/>
              <a:pPr>
                <a:buClr>
                  <a:srgbClr val="FF3399"/>
                </a:buCl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781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FF3399"/>
              </a:buClr>
              <a:defRPr/>
            </a:pPr>
            <a:endParaRPr lang="tr-TR" dirty="0"/>
          </a:p>
        </p:txBody>
      </p:sp>
      <p:sp>
        <p:nvSpPr>
          <p:cNvPr id="3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FF3399"/>
              </a:buClr>
              <a:defRPr/>
            </a:pPr>
            <a:endParaRPr lang="tr-TR" dirty="0"/>
          </a:p>
        </p:txBody>
      </p:sp>
      <p:sp>
        <p:nvSpPr>
          <p:cNvPr id="4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FF3399"/>
              </a:buClr>
              <a:defRPr/>
            </a:pPr>
            <a:fld id="{401513B3-A9F6-4F72-B8BB-AD0F72F03E9F}" type="slidenum">
              <a:rPr lang="tr-TR"/>
              <a:pPr>
                <a:buClr>
                  <a:srgbClr val="FF3399"/>
                </a:buCl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378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FF3399"/>
              </a:buClr>
              <a:defRPr/>
            </a:pPr>
            <a:endParaRPr lang="tr-TR" dirty="0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FF3399"/>
              </a:buClr>
              <a:defRPr/>
            </a:pPr>
            <a:endParaRPr lang="tr-TR" dirty="0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FF3399"/>
              </a:buClr>
              <a:defRPr/>
            </a:pPr>
            <a:fld id="{23B184E5-C354-48BF-9217-A3914495B8C0}" type="slidenum">
              <a:rPr lang="tr-TR"/>
              <a:pPr>
                <a:buClr>
                  <a:srgbClr val="FF3399"/>
                </a:buCl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6145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dirty="0" smtClean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FF3399"/>
              </a:buClr>
              <a:defRPr/>
            </a:pPr>
            <a:endParaRPr lang="tr-TR" dirty="0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FF3399"/>
              </a:buClr>
              <a:defRPr/>
            </a:pPr>
            <a:endParaRPr lang="tr-TR" dirty="0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FF3399"/>
              </a:buClr>
              <a:defRPr/>
            </a:pPr>
            <a:fld id="{E0F12087-FB69-4285-86B6-0BDDAF21BEC8}" type="slidenum">
              <a:rPr lang="tr-TR"/>
              <a:pPr>
                <a:buClr>
                  <a:srgbClr val="FF3399"/>
                </a:buCl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877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FF3399"/>
              </a:buClr>
              <a:defRPr/>
            </a:pPr>
            <a:endParaRPr lang="tr-TR" dirty="0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FF3399"/>
              </a:buClr>
              <a:defRPr/>
            </a:pPr>
            <a:endParaRPr lang="tr-TR" dirty="0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FF3399"/>
              </a:buClr>
              <a:defRPr/>
            </a:pPr>
            <a:fld id="{EA26C959-DE26-48C2-898E-58203EC1C096}" type="slidenum">
              <a:rPr lang="tr-TR"/>
              <a:pPr>
                <a:buClr>
                  <a:srgbClr val="FF3399"/>
                </a:buCl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1505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515100" y="301625"/>
            <a:ext cx="1943100" cy="579437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685800" y="301625"/>
            <a:ext cx="5676900" cy="579437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FF3399"/>
              </a:buClr>
              <a:defRPr/>
            </a:pPr>
            <a:endParaRPr lang="tr-TR" dirty="0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FF3399"/>
              </a:buClr>
              <a:defRPr/>
            </a:pPr>
            <a:endParaRPr lang="tr-TR" dirty="0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defRPr>
            </a:lvl1pPr>
          </a:lstStyle>
          <a:p>
            <a:pPr>
              <a:buClr>
                <a:srgbClr val="FF3399"/>
              </a:buClr>
              <a:defRPr/>
            </a:pPr>
            <a:fld id="{EC547541-1045-4C55-98B4-297C936581C1}" type="slidenum">
              <a:rPr lang="tr-TR"/>
              <a:pPr>
                <a:buClr>
                  <a:srgbClr val="FF3399"/>
                </a:buClr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9478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23720DD-5B6D-40BF-8493-A6B52D484E6B}" type="datetimeFigureOut">
              <a:rPr lang="tr-TR" smtClean="0">
                <a:solidFill>
                  <a:srgbClr val="895D1D"/>
                </a:solidFill>
              </a:rPr>
              <a:pPr/>
              <a:t>11.10.2015</a:t>
            </a:fld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302176B-0E47-46AC-8F43-DAB4B8A37D06}" type="slidenum">
              <a:rPr lang="tr-TR" smtClean="0">
                <a:solidFill>
                  <a:srgbClr val="895D1D"/>
                </a:solidFill>
              </a:rPr>
              <a:pPr/>
              <a:t>‹#›</a:t>
            </a:fld>
            <a:endParaRPr lang="tr-TR" dirty="0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392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F302176B-0E47-46AC-8F43-DAB4B8A37D06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tr-TR" dirty="0">
              <a:solidFill>
                <a:srgbClr val="DFDCB7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A23720DD-5B6D-40BF-8493-A6B52D484E6B}" type="datetimeFigureOut">
              <a:rPr lang="tr-TR" smtClean="0">
                <a:solidFill>
                  <a:srgbClr val="DFDCB7"/>
                </a:solidFill>
              </a:rPr>
              <a:pPr/>
              <a:t>11.10.2015</a:t>
            </a:fld>
            <a:endParaRPr lang="tr-TR" dirty="0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009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11.10.2015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871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184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spcBef>
                <a:spcPts val="0"/>
              </a:spcBef>
              <a:buClrTx/>
              <a:buFontTx/>
              <a:buNone/>
              <a:defRPr kumimoji="0" sz="1200">
                <a:solidFill>
                  <a:srgbClr val="FFFFFF"/>
                </a:solidFill>
                <a:effectLst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tr-TR" dirty="0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356350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spcBef>
                <a:spcPts val="0"/>
              </a:spcBef>
              <a:buClrTx/>
              <a:buFontTx/>
              <a:buNone/>
              <a:defRPr kumimoji="0" sz="1200">
                <a:solidFill>
                  <a:srgbClr val="FFFFFF"/>
                </a:solidFill>
                <a:effectLst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tr-TR" dirty="0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1063" y="0"/>
            <a:ext cx="642937" cy="571500"/>
          </a:xfrm>
          <a:prstGeom prst="roundRect">
            <a:avLst>
              <a:gd name="adj" fmla="val 16667"/>
            </a:avLst>
          </a:prstGeom>
        </p:spPr>
        <p:txBody>
          <a:bodyPr vert="horz" rtlCol="0" anchor="ctr"/>
          <a:lstStyle>
            <a:lvl1pPr algn="ctr" eaLnBrk="1" latinLnBrk="0" hangingPunct="1">
              <a:spcBef>
                <a:spcPts val="0"/>
              </a:spcBef>
              <a:buClrTx/>
              <a:buFontTx/>
              <a:buNone/>
              <a:defRPr kumimoji="0" sz="1200">
                <a:solidFill>
                  <a:srgbClr val="FFFFFF"/>
                </a:solidFill>
                <a:effectLst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810C35F8-A9F4-477A-9840-40179331A75A}" type="slidenum">
              <a:rPr lang="tr-TR">
                <a:latin typeface="Arial" charset="0"/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tr-TR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87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slow">
    <p:zoom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  <a:tileRect/>
          </a:gradFill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z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18" charset="2"/>
        <a:buChar char="ø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Y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18" charset="2"/>
        <a:buChar char="³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18" charset="2"/>
        <a:buChar char="¹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Font typeface="Wingdings" pitchFamily="2" charset="2"/>
              <a:buChar char="§"/>
            </a:pPr>
            <a:endParaRPr lang="en-US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Font typeface="Wingdings" pitchFamily="2" charset="2"/>
              <a:buChar char="§"/>
              <a:defRPr/>
            </a:pPr>
            <a:endParaRPr lang="tr-TR" dirty="0">
              <a:solidFill>
                <a:srgbClr val="895D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Font typeface="Wingdings" pitchFamily="2" charset="2"/>
              <a:buChar char="§"/>
              <a:defRPr/>
            </a:pPr>
            <a:endParaRPr lang="tr-TR" dirty="0">
              <a:solidFill>
                <a:srgbClr val="895D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Font typeface="Wingdings" pitchFamily="2" charset="2"/>
              <a:buChar char="§"/>
              <a:defRPr/>
            </a:pPr>
            <a:fld id="{7FE28D41-E85B-4DCD-BB9C-8D207097D493}" type="slidenum">
              <a:rPr lang="tr-TR" smtClean="0">
                <a:solidFill>
                  <a:srgbClr val="895D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CC9900"/>
                </a:buClr>
                <a:buFont typeface="Wingdings" pitchFamily="2" charset="2"/>
                <a:buChar char="§"/>
                <a:defRPr/>
              </a:pPr>
              <a:t>‹#›</a:t>
            </a:fld>
            <a:endParaRPr lang="tr-TR" dirty="0">
              <a:solidFill>
                <a:srgbClr val="895D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67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400">
                <a:effectLst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101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FontTx/>
              <a:buNone/>
              <a:defRPr sz="1400">
                <a:effectLst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400">
                <a:effectLst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D1B8945F-6F40-485E-B146-59C672DE2453}" type="slidenum">
              <a:rPr lang="tr-TR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2674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 spd="slow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184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spcBef>
                <a:spcPts val="0"/>
              </a:spcBef>
              <a:buClrTx/>
              <a:buFontTx/>
              <a:buNone/>
              <a:defRPr kumimoji="0" sz="1200">
                <a:solidFill>
                  <a:srgbClr val="FFFFFF"/>
                </a:solidFill>
                <a:effectLst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tr-TR" dirty="0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356350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spcBef>
                <a:spcPts val="0"/>
              </a:spcBef>
              <a:buClrTx/>
              <a:buFontTx/>
              <a:buNone/>
              <a:defRPr kumimoji="0" sz="1200">
                <a:solidFill>
                  <a:srgbClr val="FFFFFF"/>
                </a:solidFill>
                <a:effectLst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tr-TR" dirty="0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1063" y="0"/>
            <a:ext cx="642937" cy="571500"/>
          </a:xfrm>
          <a:prstGeom prst="roundRect">
            <a:avLst>
              <a:gd name="adj" fmla="val 16667"/>
            </a:avLst>
          </a:prstGeom>
        </p:spPr>
        <p:txBody>
          <a:bodyPr vert="horz" rtlCol="0" anchor="ctr"/>
          <a:lstStyle>
            <a:lvl1pPr algn="ctr" eaLnBrk="1" latinLnBrk="0" hangingPunct="1">
              <a:spcBef>
                <a:spcPts val="0"/>
              </a:spcBef>
              <a:buClrTx/>
              <a:buFontTx/>
              <a:buNone/>
              <a:defRPr kumimoji="0" sz="1200">
                <a:solidFill>
                  <a:srgbClr val="FFFFFF"/>
                </a:solidFill>
                <a:effectLst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810C35F8-A9F4-477A-9840-40179331A75A}" type="slidenum">
              <a:rPr lang="tr-TR">
                <a:latin typeface="Arial" charset="0"/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tr-TR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046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 spd="slow">
    <p:zoom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  <a:tileRect/>
          </a:gradFill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z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18" charset="2"/>
        <a:buChar char="ø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Y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18" charset="2"/>
        <a:buChar char="³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itchFamily="18" charset="2"/>
        <a:buChar char="¹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11.10.2015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20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23720DD-5B6D-40BF-8493-A6B52D484E6B}" type="datetimeFigureOut">
              <a:rPr lang="tr-TR" smtClean="0">
                <a:solidFill>
                  <a:srgbClr val="895D1D"/>
                </a:solidFill>
              </a:rPr>
              <a:pPr/>
              <a:t>11.10.2015</a:t>
            </a:fld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tr-TR" dirty="0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302176B-0E47-46AC-8F43-DAB4B8A37D06}" type="slidenum">
              <a:rPr lang="tr-TR" smtClean="0">
                <a:solidFill>
                  <a:srgbClr val="895D1D"/>
                </a:solidFill>
              </a:rPr>
              <a:pPr/>
              <a:t>‹#›</a:t>
            </a:fld>
            <a:endParaRPr lang="tr-TR" dirty="0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631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13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38388"/>
            <a:ext cx="7467600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A23720DD-5B6D-40BF-8493-A6B52D484E6B}" type="datetimeFigureOut">
              <a:rPr lang="tr-T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11.10.2015</a:t>
            </a:fld>
            <a:endParaRPr lang="tr-TR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endParaRPr lang="tr-TR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F302176B-0E47-46AC-8F43-DAB4B8A37D06}" type="slidenum">
              <a:rPr lang="tr-T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302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11.10.2015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69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F302176B-0E47-46AC-8F43-DAB4B8A37D06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tr-TR" dirty="0">
              <a:solidFill>
                <a:srgbClr val="DFDCB7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A23720DD-5B6D-40BF-8493-A6B52D484E6B}" type="datetimeFigureOut">
              <a:rPr lang="tr-TR" smtClean="0">
                <a:solidFill>
                  <a:srgbClr val="DFDCB7"/>
                </a:solidFill>
              </a:rPr>
              <a:pPr/>
              <a:t>11.10.2015</a:t>
            </a:fld>
            <a:endParaRPr lang="tr-TR" dirty="0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256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400">
                <a:effectLst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101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FontTx/>
              <a:buNone/>
              <a:defRPr sz="1400">
                <a:effectLst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400">
                <a:effectLst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D1B8945F-6F40-485E-B146-59C672DE2453}" type="slidenum">
              <a:rPr lang="tr-TR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497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400">
                <a:effectLst/>
              </a:defRPr>
            </a:lvl1pPr>
          </a:lstStyle>
          <a:p>
            <a:pPr fontAlgn="base">
              <a:spcAft>
                <a:spcPct val="0"/>
              </a:spcAft>
            </a:pPr>
            <a:endParaRPr lang="tr-TR" dirty="0" smtClean="0">
              <a:solidFill>
                <a:srgbClr val="000000"/>
              </a:solidFill>
            </a:endParaRPr>
          </a:p>
        </p:txBody>
      </p:sp>
      <p:sp>
        <p:nvSpPr>
          <p:cNvPr id="101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FontTx/>
              <a:buNone/>
              <a:defRPr sz="1400">
                <a:effectLst/>
              </a:defRPr>
            </a:lvl1pPr>
          </a:lstStyle>
          <a:p>
            <a:pPr fontAlgn="base">
              <a:spcAft>
                <a:spcPct val="0"/>
              </a:spcAft>
            </a:pPr>
            <a:endParaRPr lang="tr-TR" dirty="0" smtClean="0">
              <a:solidFill>
                <a:srgbClr val="000000"/>
              </a:solidFill>
            </a:endParaRPr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400">
                <a:effectLst/>
              </a:defRPr>
            </a:lvl1pPr>
          </a:lstStyle>
          <a:p>
            <a:pPr fontAlgn="base">
              <a:spcAft>
                <a:spcPct val="0"/>
              </a:spcAft>
            </a:pPr>
            <a:fld id="{94D1A007-01D8-4DE6-A362-F536BE763896}" type="slidenum">
              <a:rPr lang="tr-TR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tr-TR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988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zoom/>
    <p:sndAc>
      <p:stSnd loop="1">
        <p:snd r:embed="rId13" name="Kervansaray - İpekyolu.wav"/>
      </p:stSnd>
    </p:sndAc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6303963" y="0"/>
            <a:ext cx="2840037" cy="3254375"/>
            <a:chOff x="3115" y="0"/>
            <a:chExt cx="2170" cy="2486"/>
          </a:xfrm>
        </p:grpSpPr>
        <p:grpSp>
          <p:nvGrpSpPr>
            <p:cNvPr id="26632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26764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tr-TR" dirty="0">
                  <a:solidFill>
                    <a:srgbClr val="FFCC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6765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tr-TR" dirty="0">
                  <a:solidFill>
                    <a:srgbClr val="FFCC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6633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26762" name="Oval 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tr-TR" dirty="0">
                  <a:solidFill>
                    <a:srgbClr val="FFCC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6763" name="Oval 8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tr-TR" dirty="0">
                  <a:solidFill>
                    <a:srgbClr val="FFCC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6634" name="Group 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26760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tr-TR" dirty="0">
                  <a:solidFill>
                    <a:srgbClr val="FFCC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6761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tr-TR" dirty="0">
                  <a:solidFill>
                    <a:srgbClr val="FFCC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6635" name="Group 12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26636" name="Group 1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26758" name="Oval 14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tr-TR" dirty="0">
                    <a:solidFill>
                      <a:srgbClr val="FFCC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6759" name="Oval 15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tr-TR" dirty="0">
                    <a:solidFill>
                      <a:srgbClr val="FFCC0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26637" name="Group 16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26660" name="Group 17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26756" name="Freeform 18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21 w 2736"/>
                      <a:gd name="T3" fmla="*/ 4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2 h 504"/>
                      <a:gd name="T10" fmla="*/ 44 w 2736"/>
                      <a:gd name="T11" fmla="*/ 2 h 504"/>
                      <a:gd name="T12" fmla="*/ 16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6757" name="Freeform 19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9 h 791"/>
                      <a:gd name="T8" fmla="*/ 10 w 1769"/>
                      <a:gd name="T9" fmla="*/ 14 h 791"/>
                      <a:gd name="T10" fmla="*/ 9 w 1769"/>
                      <a:gd name="T11" fmla="*/ 17 h 791"/>
                      <a:gd name="T12" fmla="*/ 9 w 1769"/>
                      <a:gd name="T13" fmla="*/ 14 h 791"/>
                      <a:gd name="T14" fmla="*/ 8 w 1769"/>
                      <a:gd name="T15" fmla="*/ 10 h 791"/>
                      <a:gd name="T16" fmla="*/ 6 w 1769"/>
                      <a:gd name="T17" fmla="*/ 7 h 791"/>
                      <a:gd name="T18" fmla="*/ 3 w 1769"/>
                      <a:gd name="T19" fmla="*/ 4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26661" name="Group 20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26754" name="Freeform 21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25 h 504"/>
                      <a:gd name="T2" fmla="*/ 32 w 2736"/>
                      <a:gd name="T3" fmla="*/ 8 h 504"/>
                      <a:gd name="T4" fmla="*/ 66 w 2736"/>
                      <a:gd name="T5" fmla="*/ 1 h 504"/>
                      <a:gd name="T6" fmla="*/ 102 w 2736"/>
                      <a:gd name="T7" fmla="*/ 1 h 504"/>
                      <a:gd name="T8" fmla="*/ 101 w 2736"/>
                      <a:gd name="T9" fmla="*/ 6 h 504"/>
                      <a:gd name="T10" fmla="*/ 66 w 2736"/>
                      <a:gd name="T11" fmla="*/ 6 h 504"/>
                      <a:gd name="T12" fmla="*/ 25 w 2736"/>
                      <a:gd name="T13" fmla="*/ 14 h 504"/>
                      <a:gd name="T14" fmla="*/ 0 w 2736"/>
                      <a:gd name="T15" fmla="*/ 2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6755" name="Freeform 22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4 w 1769"/>
                      <a:gd name="T3" fmla="*/ 3 h 791"/>
                      <a:gd name="T4" fmla="*/ 10 w 1769"/>
                      <a:gd name="T5" fmla="*/ 10 h 791"/>
                      <a:gd name="T6" fmla="*/ 14 w 1769"/>
                      <a:gd name="T7" fmla="*/ 22 h 791"/>
                      <a:gd name="T8" fmla="*/ 15 w 1769"/>
                      <a:gd name="T9" fmla="*/ 31 h 791"/>
                      <a:gd name="T10" fmla="*/ 14 w 1769"/>
                      <a:gd name="T11" fmla="*/ 40 h 791"/>
                      <a:gd name="T12" fmla="*/ 13 w 1769"/>
                      <a:gd name="T13" fmla="*/ 32 h 791"/>
                      <a:gd name="T14" fmla="*/ 12 w 1769"/>
                      <a:gd name="T15" fmla="*/ 23 h 791"/>
                      <a:gd name="T16" fmla="*/ 9 w 1769"/>
                      <a:gd name="T17" fmla="*/ 15 h 791"/>
                      <a:gd name="T18" fmla="*/ 5 w 1769"/>
                      <a:gd name="T19" fmla="*/ 8 h 791"/>
                      <a:gd name="T20" fmla="*/ 0 w 1769"/>
                      <a:gd name="T21" fmla="*/ 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26662" name="Group 23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26752" name="Freeform 24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23 w 2736"/>
                      <a:gd name="T3" fmla="*/ 3 h 504"/>
                      <a:gd name="T4" fmla="*/ 47 w 2736"/>
                      <a:gd name="T5" fmla="*/ 1 h 504"/>
                      <a:gd name="T6" fmla="*/ 72 w 2736"/>
                      <a:gd name="T7" fmla="*/ 1 h 504"/>
                      <a:gd name="T8" fmla="*/ 72 w 2736"/>
                      <a:gd name="T9" fmla="*/ 2 h 504"/>
                      <a:gd name="T10" fmla="*/ 46 w 2736"/>
                      <a:gd name="T11" fmla="*/ 2 h 504"/>
                      <a:gd name="T12" fmla="*/ 17 w 2736"/>
                      <a:gd name="T13" fmla="*/ 5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6753" name="Freeform 25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7 h 791"/>
                      <a:gd name="T8" fmla="*/ 10 w 1769"/>
                      <a:gd name="T9" fmla="*/ 10 h 791"/>
                      <a:gd name="T10" fmla="*/ 10 w 1769"/>
                      <a:gd name="T11" fmla="*/ 14 h 791"/>
                      <a:gd name="T12" fmla="*/ 9 w 1769"/>
                      <a:gd name="T13" fmla="*/ 11 h 791"/>
                      <a:gd name="T14" fmla="*/ 8 w 1769"/>
                      <a:gd name="T15" fmla="*/ 8 h 791"/>
                      <a:gd name="T16" fmla="*/ 7 w 1769"/>
                      <a:gd name="T17" fmla="*/ 5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26663" name="Group 26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26750" name="Freeform 27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19 h 504"/>
                      <a:gd name="T2" fmla="*/ 17 w 2736"/>
                      <a:gd name="T3" fmla="*/ 7 h 504"/>
                      <a:gd name="T4" fmla="*/ 36 w 2736"/>
                      <a:gd name="T5" fmla="*/ 1 h 504"/>
                      <a:gd name="T6" fmla="*/ 55 w 2736"/>
                      <a:gd name="T7" fmla="*/ 1 h 504"/>
                      <a:gd name="T8" fmla="*/ 54 w 2736"/>
                      <a:gd name="T9" fmla="*/ 4 h 504"/>
                      <a:gd name="T10" fmla="*/ 36 w 2736"/>
                      <a:gd name="T11" fmla="*/ 4 h 504"/>
                      <a:gd name="T12" fmla="*/ 13 w 2736"/>
                      <a:gd name="T13" fmla="*/ 11 h 504"/>
                      <a:gd name="T14" fmla="*/ 0 w 2736"/>
                      <a:gd name="T15" fmla="*/ 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6751" name="Freeform 28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2 h 791"/>
                      <a:gd name="T4" fmla="*/ 5 w 1769"/>
                      <a:gd name="T5" fmla="*/ 7 h 791"/>
                      <a:gd name="T6" fmla="*/ 7 w 1769"/>
                      <a:gd name="T7" fmla="*/ 17 h 791"/>
                      <a:gd name="T8" fmla="*/ 8 w 1769"/>
                      <a:gd name="T9" fmla="*/ 23 h 791"/>
                      <a:gd name="T10" fmla="*/ 8 w 1769"/>
                      <a:gd name="T11" fmla="*/ 30 h 791"/>
                      <a:gd name="T12" fmla="*/ 7 w 1769"/>
                      <a:gd name="T13" fmla="*/ 25 h 791"/>
                      <a:gd name="T14" fmla="*/ 6 w 1769"/>
                      <a:gd name="T15" fmla="*/ 17 h 791"/>
                      <a:gd name="T16" fmla="*/ 5 w 1769"/>
                      <a:gd name="T17" fmla="*/ 11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26664" name="Group 29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26748" name="Freeform 30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9 w 2736"/>
                      <a:gd name="T3" fmla="*/ 4 h 504"/>
                      <a:gd name="T4" fmla="*/ 19 w 2736"/>
                      <a:gd name="T5" fmla="*/ 1 h 504"/>
                      <a:gd name="T6" fmla="*/ 28 w 2736"/>
                      <a:gd name="T7" fmla="*/ 1 h 504"/>
                      <a:gd name="T8" fmla="*/ 28 w 2736"/>
                      <a:gd name="T9" fmla="*/ 2 h 504"/>
                      <a:gd name="T10" fmla="*/ 18 w 2736"/>
                      <a:gd name="T11" fmla="*/ 2 h 504"/>
                      <a:gd name="T12" fmla="*/ 7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6749" name="Freeform 31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4 h 791"/>
                      <a:gd name="T6" fmla="*/ 4 w 1769"/>
                      <a:gd name="T7" fmla="*/ 9 h 791"/>
                      <a:gd name="T8" fmla="*/ 4 w 1769"/>
                      <a:gd name="T9" fmla="*/ 12 h 791"/>
                      <a:gd name="T10" fmla="*/ 4 w 1769"/>
                      <a:gd name="T11" fmla="*/ 17 h 791"/>
                      <a:gd name="T12" fmla="*/ 4 w 1769"/>
                      <a:gd name="T13" fmla="*/ 14 h 791"/>
                      <a:gd name="T14" fmla="*/ 3 w 1769"/>
                      <a:gd name="T15" fmla="*/ 9 h 791"/>
                      <a:gd name="T16" fmla="*/ 3 w 1769"/>
                      <a:gd name="T17" fmla="*/ 7 h 791"/>
                      <a:gd name="T18" fmla="*/ 1 w 1769"/>
                      <a:gd name="T19" fmla="*/ 4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26665" name="Group 32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26746" name="Freeform 33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4 w 2736"/>
                      <a:gd name="T3" fmla="*/ 0 h 504"/>
                      <a:gd name="T4" fmla="*/ 8 w 2736"/>
                      <a:gd name="T5" fmla="*/ 0 h 504"/>
                      <a:gd name="T6" fmla="*/ 13 w 2736"/>
                      <a:gd name="T7" fmla="*/ 0 h 504"/>
                      <a:gd name="T8" fmla="*/ 13 w 2736"/>
                      <a:gd name="T9" fmla="*/ 0 h 504"/>
                      <a:gd name="T10" fmla="*/ 8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6747" name="Freeform 34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1 h 791"/>
                      <a:gd name="T10" fmla="*/ 2 w 1769"/>
                      <a:gd name="T11" fmla="*/ 1 h 791"/>
                      <a:gd name="T12" fmla="*/ 2 w 1769"/>
                      <a:gd name="T13" fmla="*/ 1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26666" name="Group 35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26744" name="Freeform 36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6745" name="Freeform 37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1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26667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26742" name="Freeform 39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21 w 2736"/>
                      <a:gd name="T3" fmla="*/ 4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2 h 504"/>
                      <a:gd name="T10" fmla="*/ 44 w 2736"/>
                      <a:gd name="T11" fmla="*/ 2 h 504"/>
                      <a:gd name="T12" fmla="*/ 16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6743" name="Freeform 4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9 h 791"/>
                      <a:gd name="T8" fmla="*/ 10 w 1769"/>
                      <a:gd name="T9" fmla="*/ 14 h 791"/>
                      <a:gd name="T10" fmla="*/ 9 w 1769"/>
                      <a:gd name="T11" fmla="*/ 17 h 791"/>
                      <a:gd name="T12" fmla="*/ 9 w 1769"/>
                      <a:gd name="T13" fmla="*/ 14 h 791"/>
                      <a:gd name="T14" fmla="*/ 8 w 1769"/>
                      <a:gd name="T15" fmla="*/ 10 h 791"/>
                      <a:gd name="T16" fmla="*/ 6 w 1769"/>
                      <a:gd name="T17" fmla="*/ 7 h 791"/>
                      <a:gd name="T18" fmla="*/ 3 w 1769"/>
                      <a:gd name="T19" fmla="*/ 4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26668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26740" name="Freeform 4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25 h 504"/>
                      <a:gd name="T2" fmla="*/ 32 w 2736"/>
                      <a:gd name="T3" fmla="*/ 8 h 504"/>
                      <a:gd name="T4" fmla="*/ 66 w 2736"/>
                      <a:gd name="T5" fmla="*/ 1 h 504"/>
                      <a:gd name="T6" fmla="*/ 102 w 2736"/>
                      <a:gd name="T7" fmla="*/ 1 h 504"/>
                      <a:gd name="T8" fmla="*/ 101 w 2736"/>
                      <a:gd name="T9" fmla="*/ 6 h 504"/>
                      <a:gd name="T10" fmla="*/ 66 w 2736"/>
                      <a:gd name="T11" fmla="*/ 6 h 504"/>
                      <a:gd name="T12" fmla="*/ 25 w 2736"/>
                      <a:gd name="T13" fmla="*/ 14 h 504"/>
                      <a:gd name="T14" fmla="*/ 0 w 2736"/>
                      <a:gd name="T15" fmla="*/ 2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6741" name="Freeform 43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4 w 1769"/>
                      <a:gd name="T3" fmla="*/ 3 h 791"/>
                      <a:gd name="T4" fmla="*/ 10 w 1769"/>
                      <a:gd name="T5" fmla="*/ 10 h 791"/>
                      <a:gd name="T6" fmla="*/ 14 w 1769"/>
                      <a:gd name="T7" fmla="*/ 22 h 791"/>
                      <a:gd name="T8" fmla="*/ 15 w 1769"/>
                      <a:gd name="T9" fmla="*/ 31 h 791"/>
                      <a:gd name="T10" fmla="*/ 14 w 1769"/>
                      <a:gd name="T11" fmla="*/ 40 h 791"/>
                      <a:gd name="T12" fmla="*/ 13 w 1769"/>
                      <a:gd name="T13" fmla="*/ 32 h 791"/>
                      <a:gd name="T14" fmla="*/ 12 w 1769"/>
                      <a:gd name="T15" fmla="*/ 23 h 791"/>
                      <a:gd name="T16" fmla="*/ 9 w 1769"/>
                      <a:gd name="T17" fmla="*/ 15 h 791"/>
                      <a:gd name="T18" fmla="*/ 5 w 1769"/>
                      <a:gd name="T19" fmla="*/ 8 h 791"/>
                      <a:gd name="T20" fmla="*/ 0 w 1769"/>
                      <a:gd name="T21" fmla="*/ 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26669" name="Group 4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26738" name="Freeform 4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23 w 2736"/>
                      <a:gd name="T3" fmla="*/ 3 h 504"/>
                      <a:gd name="T4" fmla="*/ 47 w 2736"/>
                      <a:gd name="T5" fmla="*/ 1 h 504"/>
                      <a:gd name="T6" fmla="*/ 72 w 2736"/>
                      <a:gd name="T7" fmla="*/ 1 h 504"/>
                      <a:gd name="T8" fmla="*/ 72 w 2736"/>
                      <a:gd name="T9" fmla="*/ 2 h 504"/>
                      <a:gd name="T10" fmla="*/ 46 w 2736"/>
                      <a:gd name="T11" fmla="*/ 2 h 504"/>
                      <a:gd name="T12" fmla="*/ 17 w 2736"/>
                      <a:gd name="T13" fmla="*/ 5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6739" name="Freeform 4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7 h 791"/>
                      <a:gd name="T8" fmla="*/ 10 w 1769"/>
                      <a:gd name="T9" fmla="*/ 10 h 791"/>
                      <a:gd name="T10" fmla="*/ 10 w 1769"/>
                      <a:gd name="T11" fmla="*/ 14 h 791"/>
                      <a:gd name="T12" fmla="*/ 9 w 1769"/>
                      <a:gd name="T13" fmla="*/ 11 h 791"/>
                      <a:gd name="T14" fmla="*/ 8 w 1769"/>
                      <a:gd name="T15" fmla="*/ 8 h 791"/>
                      <a:gd name="T16" fmla="*/ 7 w 1769"/>
                      <a:gd name="T17" fmla="*/ 5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26670" name="Group 47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26736" name="Freeform 4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19 h 504"/>
                      <a:gd name="T2" fmla="*/ 17 w 2736"/>
                      <a:gd name="T3" fmla="*/ 7 h 504"/>
                      <a:gd name="T4" fmla="*/ 36 w 2736"/>
                      <a:gd name="T5" fmla="*/ 1 h 504"/>
                      <a:gd name="T6" fmla="*/ 55 w 2736"/>
                      <a:gd name="T7" fmla="*/ 1 h 504"/>
                      <a:gd name="T8" fmla="*/ 54 w 2736"/>
                      <a:gd name="T9" fmla="*/ 4 h 504"/>
                      <a:gd name="T10" fmla="*/ 36 w 2736"/>
                      <a:gd name="T11" fmla="*/ 4 h 504"/>
                      <a:gd name="T12" fmla="*/ 13 w 2736"/>
                      <a:gd name="T13" fmla="*/ 11 h 504"/>
                      <a:gd name="T14" fmla="*/ 0 w 2736"/>
                      <a:gd name="T15" fmla="*/ 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6737" name="Freeform 4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2 h 791"/>
                      <a:gd name="T4" fmla="*/ 5 w 1769"/>
                      <a:gd name="T5" fmla="*/ 7 h 791"/>
                      <a:gd name="T6" fmla="*/ 7 w 1769"/>
                      <a:gd name="T7" fmla="*/ 17 h 791"/>
                      <a:gd name="T8" fmla="*/ 8 w 1769"/>
                      <a:gd name="T9" fmla="*/ 23 h 791"/>
                      <a:gd name="T10" fmla="*/ 8 w 1769"/>
                      <a:gd name="T11" fmla="*/ 30 h 791"/>
                      <a:gd name="T12" fmla="*/ 7 w 1769"/>
                      <a:gd name="T13" fmla="*/ 25 h 791"/>
                      <a:gd name="T14" fmla="*/ 6 w 1769"/>
                      <a:gd name="T15" fmla="*/ 17 h 791"/>
                      <a:gd name="T16" fmla="*/ 5 w 1769"/>
                      <a:gd name="T17" fmla="*/ 11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26671" name="Group 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26734" name="Freeform 5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9 w 2736"/>
                      <a:gd name="T3" fmla="*/ 4 h 504"/>
                      <a:gd name="T4" fmla="*/ 19 w 2736"/>
                      <a:gd name="T5" fmla="*/ 1 h 504"/>
                      <a:gd name="T6" fmla="*/ 28 w 2736"/>
                      <a:gd name="T7" fmla="*/ 1 h 504"/>
                      <a:gd name="T8" fmla="*/ 28 w 2736"/>
                      <a:gd name="T9" fmla="*/ 2 h 504"/>
                      <a:gd name="T10" fmla="*/ 18 w 2736"/>
                      <a:gd name="T11" fmla="*/ 2 h 504"/>
                      <a:gd name="T12" fmla="*/ 7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6735" name="Freeform 52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4 h 791"/>
                      <a:gd name="T6" fmla="*/ 4 w 1769"/>
                      <a:gd name="T7" fmla="*/ 9 h 791"/>
                      <a:gd name="T8" fmla="*/ 4 w 1769"/>
                      <a:gd name="T9" fmla="*/ 12 h 791"/>
                      <a:gd name="T10" fmla="*/ 4 w 1769"/>
                      <a:gd name="T11" fmla="*/ 17 h 791"/>
                      <a:gd name="T12" fmla="*/ 4 w 1769"/>
                      <a:gd name="T13" fmla="*/ 14 h 791"/>
                      <a:gd name="T14" fmla="*/ 3 w 1769"/>
                      <a:gd name="T15" fmla="*/ 9 h 791"/>
                      <a:gd name="T16" fmla="*/ 3 w 1769"/>
                      <a:gd name="T17" fmla="*/ 7 h 791"/>
                      <a:gd name="T18" fmla="*/ 1 w 1769"/>
                      <a:gd name="T19" fmla="*/ 4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26672" name="Group 53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26732" name="Freeform 5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4 w 2736"/>
                      <a:gd name="T3" fmla="*/ 0 h 504"/>
                      <a:gd name="T4" fmla="*/ 8 w 2736"/>
                      <a:gd name="T5" fmla="*/ 0 h 504"/>
                      <a:gd name="T6" fmla="*/ 13 w 2736"/>
                      <a:gd name="T7" fmla="*/ 0 h 504"/>
                      <a:gd name="T8" fmla="*/ 13 w 2736"/>
                      <a:gd name="T9" fmla="*/ 0 h 504"/>
                      <a:gd name="T10" fmla="*/ 8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6733" name="Freeform 5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1 h 791"/>
                      <a:gd name="T10" fmla="*/ 2 w 1769"/>
                      <a:gd name="T11" fmla="*/ 1 h 791"/>
                      <a:gd name="T12" fmla="*/ 2 w 1769"/>
                      <a:gd name="T13" fmla="*/ 1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26673" name="Group 56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26730" name="Freeform 5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6731" name="Freeform 5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1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26674" name="Group 59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26728" name="Freeform 6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6729" name="Freeform 61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1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26675" name="Group 6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26726" name="Freeform 63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6727" name="Freeform 6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26676" name="Group 6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26724" name="Freeform 6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6725" name="Freeform 6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26677" name="Group 68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26722" name="Freeform 6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6723" name="Freeform 7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26678" name="Group 7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26720" name="Freeform 72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6721" name="Freeform 73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26679" name="Group 74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26718" name="Freeform 75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6719" name="Freeform 76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1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26680" name="Group 7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26716" name="Freeform 78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6717" name="Freeform 79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1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</p:grpSp>
            <p:sp>
              <p:nvSpPr>
                <p:cNvPr id="26681" name="Freeform 8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3399"/>
                    </a:buClr>
                    <a:buFont typeface="Wingdings" pitchFamily="2" charset="2"/>
                    <a:buChar char="§"/>
                  </a:pPr>
                  <a:endParaRPr lang="tr-TR" sz="3200" dirty="0"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6682" name="Freeform 8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3399"/>
                    </a:buClr>
                    <a:buFont typeface="Wingdings" pitchFamily="2" charset="2"/>
                    <a:buChar char="§"/>
                  </a:pPr>
                  <a:endParaRPr lang="tr-TR" sz="3200" dirty="0"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26683" name="Group 82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26714" name="Freeform 83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6715" name="Freeform 84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26684" name="Group 85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26712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1 w 2736"/>
                      <a:gd name="T3" fmla="*/ 1 h 504"/>
                      <a:gd name="T4" fmla="*/ 2 w 2736"/>
                      <a:gd name="T5" fmla="*/ 1 h 504"/>
                      <a:gd name="T6" fmla="*/ 3 w 2736"/>
                      <a:gd name="T7" fmla="*/ 1 h 504"/>
                      <a:gd name="T8" fmla="*/ 3 w 2736"/>
                      <a:gd name="T9" fmla="*/ 1 h 504"/>
                      <a:gd name="T10" fmla="*/ 2 w 2736"/>
                      <a:gd name="T11" fmla="*/ 1 h 504"/>
                      <a:gd name="T12" fmla="*/ 1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6713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2 h 791"/>
                      <a:gd name="T6" fmla="*/ 0 w 1769"/>
                      <a:gd name="T7" fmla="*/ 3 h 791"/>
                      <a:gd name="T8" fmla="*/ 0 w 1769"/>
                      <a:gd name="T9" fmla="*/ 4 h 791"/>
                      <a:gd name="T10" fmla="*/ 0 w 1769"/>
                      <a:gd name="T11" fmla="*/ 5 h 791"/>
                      <a:gd name="T12" fmla="*/ 0 w 1769"/>
                      <a:gd name="T13" fmla="*/ 4 h 791"/>
                      <a:gd name="T14" fmla="*/ 0 w 1769"/>
                      <a:gd name="T15" fmla="*/ 3 h 791"/>
                      <a:gd name="T16" fmla="*/ 0 w 1769"/>
                      <a:gd name="T17" fmla="*/ 2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26685" name="Group 88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26710" name="Freeform 89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6711" name="Freeform 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26686" name="Group 9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26708" name="Freeform 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21 w 2736"/>
                      <a:gd name="T3" fmla="*/ 4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2 h 504"/>
                      <a:gd name="T10" fmla="*/ 44 w 2736"/>
                      <a:gd name="T11" fmla="*/ 2 h 504"/>
                      <a:gd name="T12" fmla="*/ 16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6709" name="Freeform 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9 h 791"/>
                      <a:gd name="T8" fmla="*/ 10 w 1769"/>
                      <a:gd name="T9" fmla="*/ 14 h 791"/>
                      <a:gd name="T10" fmla="*/ 9 w 1769"/>
                      <a:gd name="T11" fmla="*/ 17 h 791"/>
                      <a:gd name="T12" fmla="*/ 9 w 1769"/>
                      <a:gd name="T13" fmla="*/ 14 h 791"/>
                      <a:gd name="T14" fmla="*/ 8 w 1769"/>
                      <a:gd name="T15" fmla="*/ 10 h 791"/>
                      <a:gd name="T16" fmla="*/ 6 w 1769"/>
                      <a:gd name="T17" fmla="*/ 7 h 791"/>
                      <a:gd name="T18" fmla="*/ 3 w 1769"/>
                      <a:gd name="T19" fmla="*/ 4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26687" name="Group 9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26706" name="Freeform 9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12 w 2736"/>
                      <a:gd name="T3" fmla="*/ 4 h 504"/>
                      <a:gd name="T4" fmla="*/ 24 w 2736"/>
                      <a:gd name="T5" fmla="*/ 1 h 504"/>
                      <a:gd name="T6" fmla="*/ 36 w 2736"/>
                      <a:gd name="T7" fmla="*/ 1 h 504"/>
                      <a:gd name="T8" fmla="*/ 36 w 2736"/>
                      <a:gd name="T9" fmla="*/ 2 h 504"/>
                      <a:gd name="T10" fmla="*/ 23 w 2736"/>
                      <a:gd name="T11" fmla="*/ 2 h 504"/>
                      <a:gd name="T12" fmla="*/ 9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6707" name="Freeform 9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4 h 791"/>
                      <a:gd name="T6" fmla="*/ 5 w 1769"/>
                      <a:gd name="T7" fmla="*/ 9 h 791"/>
                      <a:gd name="T8" fmla="*/ 5 w 1769"/>
                      <a:gd name="T9" fmla="*/ 14 h 791"/>
                      <a:gd name="T10" fmla="*/ 5 w 1769"/>
                      <a:gd name="T11" fmla="*/ 17 h 791"/>
                      <a:gd name="T12" fmla="*/ 5 w 1769"/>
                      <a:gd name="T13" fmla="*/ 14 h 791"/>
                      <a:gd name="T14" fmla="*/ 4 w 1769"/>
                      <a:gd name="T15" fmla="*/ 10 h 791"/>
                      <a:gd name="T16" fmla="*/ 3 w 1769"/>
                      <a:gd name="T17" fmla="*/ 7 h 791"/>
                      <a:gd name="T18" fmla="*/ 1 w 1769"/>
                      <a:gd name="T19" fmla="*/ 4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26688" name="Group 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26704" name="Freeform 9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21 w 2736"/>
                      <a:gd name="T3" fmla="*/ 3 h 504"/>
                      <a:gd name="T4" fmla="*/ 41 w 2736"/>
                      <a:gd name="T5" fmla="*/ 1 h 504"/>
                      <a:gd name="T6" fmla="*/ 64 w 2736"/>
                      <a:gd name="T7" fmla="*/ 1 h 504"/>
                      <a:gd name="T8" fmla="*/ 64 w 2736"/>
                      <a:gd name="T9" fmla="*/ 2 h 504"/>
                      <a:gd name="T10" fmla="*/ 41 w 2736"/>
                      <a:gd name="T11" fmla="*/ 2 h 504"/>
                      <a:gd name="T12" fmla="*/ 15 w 2736"/>
                      <a:gd name="T13" fmla="*/ 5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6705" name="Freeform 9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6 w 1769"/>
                      <a:gd name="T5" fmla="*/ 4 h 791"/>
                      <a:gd name="T6" fmla="*/ 9 w 1769"/>
                      <a:gd name="T7" fmla="*/ 7 h 791"/>
                      <a:gd name="T8" fmla="*/ 9 w 1769"/>
                      <a:gd name="T9" fmla="*/ 10 h 791"/>
                      <a:gd name="T10" fmla="*/ 9 w 1769"/>
                      <a:gd name="T11" fmla="*/ 13 h 791"/>
                      <a:gd name="T12" fmla="*/ 8 w 1769"/>
                      <a:gd name="T13" fmla="*/ 10 h 791"/>
                      <a:gd name="T14" fmla="*/ 7 w 1769"/>
                      <a:gd name="T15" fmla="*/ 8 h 791"/>
                      <a:gd name="T16" fmla="*/ 6 w 1769"/>
                      <a:gd name="T17" fmla="*/ 5 h 791"/>
                      <a:gd name="T18" fmla="*/ 3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26689" name="Group 100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26702" name="Freeform 101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21 w 2736"/>
                      <a:gd name="T3" fmla="*/ 4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2 h 504"/>
                      <a:gd name="T10" fmla="*/ 44 w 2736"/>
                      <a:gd name="T11" fmla="*/ 2 h 504"/>
                      <a:gd name="T12" fmla="*/ 16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6703" name="Freeform 102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9 h 791"/>
                      <a:gd name="T8" fmla="*/ 10 w 1769"/>
                      <a:gd name="T9" fmla="*/ 14 h 791"/>
                      <a:gd name="T10" fmla="*/ 9 w 1769"/>
                      <a:gd name="T11" fmla="*/ 17 h 791"/>
                      <a:gd name="T12" fmla="*/ 9 w 1769"/>
                      <a:gd name="T13" fmla="*/ 14 h 791"/>
                      <a:gd name="T14" fmla="*/ 8 w 1769"/>
                      <a:gd name="T15" fmla="*/ 10 h 791"/>
                      <a:gd name="T16" fmla="*/ 6 w 1769"/>
                      <a:gd name="T17" fmla="*/ 7 h 791"/>
                      <a:gd name="T18" fmla="*/ 3 w 1769"/>
                      <a:gd name="T19" fmla="*/ 4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26690" name="Group 103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26700" name="Freeform 104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15 w 2736"/>
                      <a:gd name="T3" fmla="*/ 2 h 504"/>
                      <a:gd name="T4" fmla="*/ 31 w 2736"/>
                      <a:gd name="T5" fmla="*/ 1 h 504"/>
                      <a:gd name="T6" fmla="*/ 48 w 2736"/>
                      <a:gd name="T7" fmla="*/ 1 h 504"/>
                      <a:gd name="T8" fmla="*/ 48 w 2736"/>
                      <a:gd name="T9" fmla="*/ 1 h 504"/>
                      <a:gd name="T10" fmla="*/ 31 w 2736"/>
                      <a:gd name="T11" fmla="*/ 1 h 504"/>
                      <a:gd name="T12" fmla="*/ 11 w 2736"/>
                      <a:gd name="T13" fmla="*/ 4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6701" name="Freeform 105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5 w 1769"/>
                      <a:gd name="T5" fmla="*/ 3 h 791"/>
                      <a:gd name="T6" fmla="*/ 7 w 1769"/>
                      <a:gd name="T7" fmla="*/ 7 h 791"/>
                      <a:gd name="T8" fmla="*/ 7 w 1769"/>
                      <a:gd name="T9" fmla="*/ 9 h 791"/>
                      <a:gd name="T10" fmla="*/ 7 w 1769"/>
                      <a:gd name="T11" fmla="*/ 12 h 791"/>
                      <a:gd name="T12" fmla="*/ 7 w 1769"/>
                      <a:gd name="T13" fmla="*/ 9 h 791"/>
                      <a:gd name="T14" fmla="*/ 6 w 1769"/>
                      <a:gd name="T15" fmla="*/ 7 h 791"/>
                      <a:gd name="T16" fmla="*/ 5 w 1769"/>
                      <a:gd name="T17" fmla="*/ 5 h 791"/>
                      <a:gd name="T18" fmla="*/ 3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26691" name="Group 106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26698" name="Freeform 107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2 w 2736"/>
                      <a:gd name="T3" fmla="*/ 0 h 504"/>
                      <a:gd name="T4" fmla="*/ 25 w 2736"/>
                      <a:gd name="T5" fmla="*/ 0 h 504"/>
                      <a:gd name="T6" fmla="*/ 37 w 2736"/>
                      <a:gd name="T7" fmla="*/ 0 h 504"/>
                      <a:gd name="T8" fmla="*/ 37 w 2736"/>
                      <a:gd name="T9" fmla="*/ 0 h 504"/>
                      <a:gd name="T10" fmla="*/ 25 w 2736"/>
                      <a:gd name="T11" fmla="*/ 0 h 504"/>
                      <a:gd name="T12" fmla="*/ 9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6699" name="Freeform 108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4 w 1769"/>
                      <a:gd name="T5" fmla="*/ 0 h 791"/>
                      <a:gd name="T6" fmla="*/ 5 w 1769"/>
                      <a:gd name="T7" fmla="*/ 1 h 791"/>
                      <a:gd name="T8" fmla="*/ 5 w 1769"/>
                      <a:gd name="T9" fmla="*/ 2 h 791"/>
                      <a:gd name="T10" fmla="*/ 5 w 1769"/>
                      <a:gd name="T11" fmla="*/ 2 h 791"/>
                      <a:gd name="T12" fmla="*/ 5 w 1769"/>
                      <a:gd name="T13" fmla="*/ 2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2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26692" name="Group 109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26696" name="Freeform 110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6 w 2736"/>
                      <a:gd name="T3" fmla="*/ 0 h 504"/>
                      <a:gd name="T4" fmla="*/ 12 w 2736"/>
                      <a:gd name="T5" fmla="*/ 0 h 504"/>
                      <a:gd name="T6" fmla="*/ 19 w 2736"/>
                      <a:gd name="T7" fmla="*/ 0 h 504"/>
                      <a:gd name="T8" fmla="*/ 19 w 2736"/>
                      <a:gd name="T9" fmla="*/ 0 h 504"/>
                      <a:gd name="T10" fmla="*/ 12 w 2736"/>
                      <a:gd name="T11" fmla="*/ 0 h 504"/>
                      <a:gd name="T12" fmla="*/ 5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6697" name="Freeform 111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2 w 1769"/>
                      <a:gd name="T5" fmla="*/ 0 h 791"/>
                      <a:gd name="T6" fmla="*/ 3 w 1769"/>
                      <a:gd name="T7" fmla="*/ 1 h 791"/>
                      <a:gd name="T8" fmla="*/ 3 w 1769"/>
                      <a:gd name="T9" fmla="*/ 2 h 791"/>
                      <a:gd name="T10" fmla="*/ 3 w 1769"/>
                      <a:gd name="T11" fmla="*/ 2 h 791"/>
                      <a:gd name="T12" fmla="*/ 3 w 1769"/>
                      <a:gd name="T13" fmla="*/ 2 h 791"/>
                      <a:gd name="T14" fmla="*/ 2 w 1769"/>
                      <a:gd name="T15" fmla="*/ 1 h 791"/>
                      <a:gd name="T16" fmla="*/ 2 w 1769"/>
                      <a:gd name="T17" fmla="*/ 1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26693" name="Group 112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26694" name="Freeform 113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5 w 2736"/>
                      <a:gd name="T3" fmla="*/ 0 h 504"/>
                      <a:gd name="T4" fmla="*/ 10 w 2736"/>
                      <a:gd name="T5" fmla="*/ 0 h 504"/>
                      <a:gd name="T6" fmla="*/ 16 w 2736"/>
                      <a:gd name="T7" fmla="*/ 0 h 504"/>
                      <a:gd name="T8" fmla="*/ 16 w 2736"/>
                      <a:gd name="T9" fmla="*/ 0 h 504"/>
                      <a:gd name="T10" fmla="*/ 10 w 2736"/>
                      <a:gd name="T11" fmla="*/ 0 h 504"/>
                      <a:gd name="T12" fmla="*/ 4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6695" name="Freeform 114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0 h 791"/>
                      <a:gd name="T10" fmla="*/ 2 w 1769"/>
                      <a:gd name="T11" fmla="*/ 0 h 791"/>
                      <a:gd name="T12" fmla="*/ 2 w 1769"/>
                      <a:gd name="T13" fmla="*/ 0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F3399"/>
                      </a:buClr>
                      <a:buFont typeface="Wingdings" pitchFamily="2" charset="2"/>
                      <a:buChar char="§"/>
                    </a:pPr>
                    <a:endParaRPr lang="tr-TR" sz="32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</p:grpSp>
          </p:grpSp>
          <p:sp>
            <p:nvSpPr>
              <p:cNvPr id="26638" name="Freeform 115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3399"/>
                  </a:buClr>
                  <a:buFont typeface="Wingdings" pitchFamily="2" charset="2"/>
                  <a:buChar char="§"/>
                </a:pPr>
                <a:endParaRPr lang="tr-TR" sz="32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26639" name="Arc 116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3399"/>
                  </a:buClr>
                  <a:buFont typeface="Wingdings" pitchFamily="2" charset="2"/>
                  <a:buChar char="§"/>
                </a:pPr>
                <a:endParaRPr lang="tr-TR" sz="32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26640" name="Arc 11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3399"/>
                  </a:buClr>
                  <a:buFont typeface="Wingdings" pitchFamily="2" charset="2"/>
                  <a:buChar char="§"/>
                </a:pPr>
                <a:endParaRPr lang="tr-TR" sz="32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26641" name="Arc 118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3399"/>
                  </a:buClr>
                  <a:buFont typeface="Wingdings" pitchFamily="2" charset="2"/>
                  <a:buChar char="§"/>
                </a:pPr>
                <a:endParaRPr lang="tr-TR" sz="32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26642" name="Arc 11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3399"/>
                  </a:buClr>
                  <a:buFont typeface="Wingdings" pitchFamily="2" charset="2"/>
                  <a:buChar char="§"/>
                </a:pPr>
                <a:endParaRPr lang="tr-TR" sz="32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26643" name="Arc 12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3399"/>
                  </a:buClr>
                  <a:buFont typeface="Wingdings" pitchFamily="2" charset="2"/>
                  <a:buChar char="§"/>
                </a:pPr>
                <a:endParaRPr lang="tr-TR" sz="32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26644" name="Arc 12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3399"/>
                  </a:buClr>
                  <a:buFont typeface="Wingdings" pitchFamily="2" charset="2"/>
                  <a:buChar char="§"/>
                </a:pPr>
                <a:endParaRPr lang="tr-TR" sz="32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26645" name="Arc 122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3399"/>
                  </a:buClr>
                  <a:buFont typeface="Wingdings" pitchFamily="2" charset="2"/>
                  <a:buChar char="§"/>
                </a:pPr>
                <a:endParaRPr lang="tr-TR" sz="32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26646" name="Arc 123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3399"/>
                  </a:buClr>
                  <a:buFont typeface="Wingdings" pitchFamily="2" charset="2"/>
                  <a:buChar char="§"/>
                </a:pPr>
                <a:endParaRPr lang="tr-TR" sz="32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26647" name="Freeform 124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3399"/>
                  </a:buClr>
                  <a:buFont typeface="Wingdings" pitchFamily="2" charset="2"/>
                  <a:buChar char="§"/>
                </a:pPr>
                <a:endParaRPr lang="tr-TR" sz="32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26648" name="Freeform 12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3399"/>
                  </a:buClr>
                  <a:buFont typeface="Wingdings" pitchFamily="2" charset="2"/>
                  <a:buChar char="§"/>
                </a:pPr>
                <a:endParaRPr lang="tr-TR" sz="32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26649" name="Arc 12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3399"/>
                  </a:buClr>
                  <a:buFont typeface="Wingdings" pitchFamily="2" charset="2"/>
                  <a:buChar char="§"/>
                </a:pPr>
                <a:endParaRPr lang="tr-TR" sz="32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26650" name="Arc 127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3399"/>
                  </a:buClr>
                  <a:buFont typeface="Wingdings" pitchFamily="2" charset="2"/>
                  <a:buChar char="§"/>
                </a:pPr>
                <a:endParaRPr lang="tr-TR" sz="32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26651" name="Arc 128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3399"/>
                  </a:buClr>
                  <a:buFont typeface="Wingdings" pitchFamily="2" charset="2"/>
                  <a:buChar char="§"/>
                </a:pPr>
                <a:endParaRPr lang="tr-TR" sz="32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26652" name="Freeform 129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2 w 776"/>
                  <a:gd name="T3" fmla="*/ 0 h 2368"/>
                  <a:gd name="T4" fmla="*/ 1 w 776"/>
                  <a:gd name="T5" fmla="*/ 0 h 2368"/>
                  <a:gd name="T6" fmla="*/ 3 w 776"/>
                  <a:gd name="T7" fmla="*/ 0 h 2368"/>
                  <a:gd name="T8" fmla="*/ 2 w 776"/>
                  <a:gd name="T9" fmla="*/ 0 h 2368"/>
                  <a:gd name="T10" fmla="*/ 3 w 776"/>
                  <a:gd name="T11" fmla="*/ 0 h 2368"/>
                  <a:gd name="T12" fmla="*/ 2 w 776"/>
                  <a:gd name="T13" fmla="*/ 0 h 2368"/>
                  <a:gd name="T14" fmla="*/ 4 w 776"/>
                  <a:gd name="T15" fmla="*/ 0 h 2368"/>
                  <a:gd name="T16" fmla="*/ 3 w 776"/>
                  <a:gd name="T17" fmla="*/ 0 h 2368"/>
                  <a:gd name="T18" fmla="*/ 4 w 776"/>
                  <a:gd name="T19" fmla="*/ 0 h 2368"/>
                  <a:gd name="T20" fmla="*/ 4 w 776"/>
                  <a:gd name="T21" fmla="*/ 0 h 2368"/>
                  <a:gd name="T22" fmla="*/ 4 w 776"/>
                  <a:gd name="T23" fmla="*/ 0 h 2368"/>
                  <a:gd name="T24" fmla="*/ 4 w 776"/>
                  <a:gd name="T25" fmla="*/ 0 h 2368"/>
                  <a:gd name="T26" fmla="*/ 5 w 776"/>
                  <a:gd name="T27" fmla="*/ 0 h 2368"/>
                  <a:gd name="T28" fmla="*/ 5 w 776"/>
                  <a:gd name="T29" fmla="*/ 0 h 2368"/>
                  <a:gd name="T30" fmla="*/ 6 w 776"/>
                  <a:gd name="T31" fmla="*/ 0 h 2368"/>
                  <a:gd name="T32" fmla="*/ 5 w 776"/>
                  <a:gd name="T33" fmla="*/ 0 h 2368"/>
                  <a:gd name="T34" fmla="*/ 6 w 776"/>
                  <a:gd name="T35" fmla="*/ 0 h 2368"/>
                  <a:gd name="T36" fmla="*/ 5 w 776"/>
                  <a:gd name="T37" fmla="*/ 0 h 2368"/>
                  <a:gd name="T38" fmla="*/ 7 w 776"/>
                  <a:gd name="T39" fmla="*/ 0 h 2368"/>
                  <a:gd name="T40" fmla="*/ 6 w 776"/>
                  <a:gd name="T41" fmla="*/ 0 h 2368"/>
                  <a:gd name="T42" fmla="*/ 7 w 776"/>
                  <a:gd name="T43" fmla="*/ 0 h 2368"/>
                  <a:gd name="T44" fmla="*/ 6 w 776"/>
                  <a:gd name="T45" fmla="*/ 0 h 2368"/>
                  <a:gd name="T46" fmla="*/ 7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3399"/>
                  </a:buClr>
                  <a:buFont typeface="Wingdings" pitchFamily="2" charset="2"/>
                  <a:buChar char="§"/>
                </a:pPr>
                <a:endParaRPr lang="tr-TR" sz="32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26653" name="Freeform 13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3399"/>
                  </a:buClr>
                  <a:buFont typeface="Wingdings" pitchFamily="2" charset="2"/>
                  <a:buChar char="§"/>
                </a:pPr>
                <a:endParaRPr lang="tr-TR" sz="32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26654" name="Freeform 13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3399"/>
                  </a:buClr>
                  <a:buFont typeface="Wingdings" pitchFamily="2" charset="2"/>
                  <a:buChar char="§"/>
                </a:pPr>
                <a:endParaRPr lang="tr-TR" sz="32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26655" name="Freeform 13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2 w 776"/>
                  <a:gd name="T7" fmla="*/ 0 h 2368"/>
                  <a:gd name="T8" fmla="*/ 1 w 776"/>
                  <a:gd name="T9" fmla="*/ 0 h 2368"/>
                  <a:gd name="T10" fmla="*/ 2 w 776"/>
                  <a:gd name="T11" fmla="*/ 0 h 2368"/>
                  <a:gd name="T12" fmla="*/ 2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3 w 776"/>
                  <a:gd name="T19" fmla="*/ 0 h 2368"/>
                  <a:gd name="T20" fmla="*/ 2 w 776"/>
                  <a:gd name="T21" fmla="*/ 0 h 2368"/>
                  <a:gd name="T22" fmla="*/ 3 w 776"/>
                  <a:gd name="T23" fmla="*/ 0 h 2368"/>
                  <a:gd name="T24" fmla="*/ 3 w 776"/>
                  <a:gd name="T25" fmla="*/ 0 h 2368"/>
                  <a:gd name="T26" fmla="*/ 3 w 776"/>
                  <a:gd name="T27" fmla="*/ 0 h 2368"/>
                  <a:gd name="T28" fmla="*/ 3 w 776"/>
                  <a:gd name="T29" fmla="*/ 0 h 2368"/>
                  <a:gd name="T30" fmla="*/ 3 w 776"/>
                  <a:gd name="T31" fmla="*/ 0 h 2368"/>
                  <a:gd name="T32" fmla="*/ 3 w 776"/>
                  <a:gd name="T33" fmla="*/ 0 h 2368"/>
                  <a:gd name="T34" fmla="*/ 3 w 776"/>
                  <a:gd name="T35" fmla="*/ 0 h 2368"/>
                  <a:gd name="T36" fmla="*/ 3 w 776"/>
                  <a:gd name="T37" fmla="*/ 0 h 2368"/>
                  <a:gd name="T38" fmla="*/ 4 w 776"/>
                  <a:gd name="T39" fmla="*/ 0 h 2368"/>
                  <a:gd name="T40" fmla="*/ 3 w 776"/>
                  <a:gd name="T41" fmla="*/ 0 h 2368"/>
                  <a:gd name="T42" fmla="*/ 4 w 776"/>
                  <a:gd name="T43" fmla="*/ 0 h 2368"/>
                  <a:gd name="T44" fmla="*/ 3 w 776"/>
                  <a:gd name="T45" fmla="*/ 0 h 2368"/>
                  <a:gd name="T46" fmla="*/ 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3399"/>
                  </a:buClr>
                  <a:buFont typeface="Wingdings" pitchFamily="2" charset="2"/>
                  <a:buChar char="§"/>
                </a:pPr>
                <a:endParaRPr lang="tr-TR" sz="32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26656" name="Freeform 133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29 w 776"/>
                  <a:gd name="T3" fmla="*/ 0 h 2368"/>
                  <a:gd name="T4" fmla="*/ 12 w 776"/>
                  <a:gd name="T5" fmla="*/ 0 h 2368"/>
                  <a:gd name="T6" fmla="*/ 41 w 776"/>
                  <a:gd name="T7" fmla="*/ 0 h 2368"/>
                  <a:gd name="T8" fmla="*/ 23 w 776"/>
                  <a:gd name="T9" fmla="*/ 0 h 2368"/>
                  <a:gd name="T10" fmla="*/ 46 w 776"/>
                  <a:gd name="T11" fmla="*/ 0 h 2368"/>
                  <a:gd name="T12" fmla="*/ 35 w 776"/>
                  <a:gd name="T13" fmla="*/ 0 h 2368"/>
                  <a:gd name="T14" fmla="*/ 57 w 776"/>
                  <a:gd name="T15" fmla="*/ 0 h 2368"/>
                  <a:gd name="T16" fmla="*/ 46 w 776"/>
                  <a:gd name="T17" fmla="*/ 0 h 2368"/>
                  <a:gd name="T18" fmla="*/ 63 w 776"/>
                  <a:gd name="T19" fmla="*/ 0 h 2368"/>
                  <a:gd name="T20" fmla="*/ 57 w 776"/>
                  <a:gd name="T21" fmla="*/ 0 h 2368"/>
                  <a:gd name="T22" fmla="*/ 69 w 776"/>
                  <a:gd name="T23" fmla="*/ 0 h 2368"/>
                  <a:gd name="T24" fmla="*/ 69 w 776"/>
                  <a:gd name="T25" fmla="*/ 0 h 2368"/>
                  <a:gd name="T26" fmla="*/ 80 w 776"/>
                  <a:gd name="T27" fmla="*/ 0 h 2368"/>
                  <a:gd name="T28" fmla="*/ 74 w 776"/>
                  <a:gd name="T29" fmla="*/ 0 h 2368"/>
                  <a:gd name="T30" fmla="*/ 86 w 776"/>
                  <a:gd name="T31" fmla="*/ 0 h 2368"/>
                  <a:gd name="T32" fmla="*/ 80 w 776"/>
                  <a:gd name="T33" fmla="*/ 0 h 2368"/>
                  <a:gd name="T34" fmla="*/ 86 w 776"/>
                  <a:gd name="T35" fmla="*/ 0 h 2368"/>
                  <a:gd name="T36" fmla="*/ 80 w 776"/>
                  <a:gd name="T37" fmla="*/ 0 h 2368"/>
                  <a:gd name="T38" fmla="*/ 92 w 776"/>
                  <a:gd name="T39" fmla="*/ 0 h 2368"/>
                  <a:gd name="T40" fmla="*/ 86 w 776"/>
                  <a:gd name="T41" fmla="*/ 0 h 2368"/>
                  <a:gd name="T42" fmla="*/ 92 w 776"/>
                  <a:gd name="T43" fmla="*/ 0 h 2368"/>
                  <a:gd name="T44" fmla="*/ 86 w 776"/>
                  <a:gd name="T45" fmla="*/ 0 h 2368"/>
                  <a:gd name="T46" fmla="*/ 9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3399"/>
                  </a:buClr>
                  <a:buFont typeface="Wingdings" pitchFamily="2" charset="2"/>
                  <a:buChar char="§"/>
                </a:pPr>
                <a:endParaRPr lang="tr-TR" sz="32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26657" name="Freeform 134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3399"/>
                  </a:buClr>
                  <a:buFont typeface="Wingdings" pitchFamily="2" charset="2"/>
                  <a:buChar char="§"/>
                </a:pPr>
                <a:endParaRPr lang="tr-TR" sz="32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26658" name="Freeform 135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3399"/>
                  </a:buClr>
                  <a:buFont typeface="Wingdings" pitchFamily="2" charset="2"/>
                  <a:buChar char="§"/>
                </a:pPr>
                <a:endParaRPr lang="tr-TR" sz="32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26659" name="Freeform 136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3399"/>
                  </a:buClr>
                  <a:buFont typeface="Wingdings" pitchFamily="2" charset="2"/>
                  <a:buChar char="§"/>
                </a:pPr>
                <a:endParaRPr lang="tr-TR" sz="32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26627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1625"/>
            <a:ext cx="7772400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26628" name="Rectangle 1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  <p:sp>
        <p:nvSpPr>
          <p:cNvPr id="63627" name="Rectangle 1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400">
                <a:solidFill>
                  <a:srgbClr val="FFCC00"/>
                </a:solidFill>
                <a:effectLst/>
                <a:latin typeface="+mn-lt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tr-TR" dirty="0"/>
          </a:p>
        </p:txBody>
      </p:sp>
      <p:sp>
        <p:nvSpPr>
          <p:cNvPr id="63628" name="Rectangle 1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FontTx/>
              <a:buNone/>
              <a:defRPr sz="1400">
                <a:solidFill>
                  <a:srgbClr val="FFCC00"/>
                </a:solidFill>
                <a:effectLst/>
                <a:latin typeface="+mn-lt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tr-TR" dirty="0"/>
          </a:p>
        </p:txBody>
      </p:sp>
      <p:sp>
        <p:nvSpPr>
          <p:cNvPr id="63629" name="Rectangle 1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400">
                <a:solidFill>
                  <a:srgbClr val="FFCC00"/>
                </a:solidFill>
                <a:effectLst/>
                <a:latin typeface="+mn-lt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765E8388-13DB-4769-BD35-86840A4CBEAC}" type="slidenum">
              <a:rPr lang="tr-TR"/>
              <a:pPr fontAlgn="base">
                <a:spcAft>
                  <a:spcPct val="0"/>
                </a:spcAft>
                <a:defRPr/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2484084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9.xml"/><Relationship Id="rId1" Type="http://schemas.openxmlformats.org/officeDocument/2006/relationships/themeOverride" Target="../theme/themeOverride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1.xml"/><Relationship Id="rId1" Type="http://schemas.openxmlformats.org/officeDocument/2006/relationships/themeOverride" Target="../theme/themeOverride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6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tr-TR" dirty="0"/>
          </a:p>
        </p:txBody>
      </p:sp>
      <p:sp>
        <p:nvSpPr>
          <p:cNvPr id="3491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"/>
            </a:pPr>
            <a:endParaRPr lang="tr-TR" dirty="0" smtClean="0"/>
          </a:p>
        </p:txBody>
      </p:sp>
      <p:pic>
        <p:nvPicPr>
          <p:cNvPr id="349188" name="Picture 4" descr="00829_amore_1280x8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1200" y="0"/>
            <a:ext cx="11256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0" name="Rectangle 6"/>
          <p:cNvSpPr>
            <a:spLocks noChangeArrowheads="1"/>
          </p:cNvSpPr>
          <p:nvPr/>
        </p:nvSpPr>
        <p:spPr bwMode="auto">
          <a:xfrm>
            <a:off x="107950" y="2895600"/>
            <a:ext cx="9167813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r-TR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r-TR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r-TR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r-TR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r-TR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r-TR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r-TR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tr-TR" sz="2800" b="1" i="1" dirty="0">
                <a:solidFill>
                  <a:prstClr val="black"/>
                </a:solidFill>
              </a:rPr>
              <a:t> </a:t>
            </a:r>
            <a:r>
              <a:rPr lang="es-ES" sz="1600" b="1" i="1" dirty="0">
                <a:solidFill>
                  <a:prstClr val="black"/>
                </a:solidFill>
              </a:rPr>
              <a:t>GIDA TARIM VE HAYVANCILIK </a:t>
            </a:r>
            <a:r>
              <a:rPr lang="es-ES" sz="1600" b="1" i="1" dirty="0" smtClean="0">
                <a:solidFill>
                  <a:prstClr val="black"/>
                </a:solidFill>
              </a:rPr>
              <a:t>BAKANLIĞI</a:t>
            </a:r>
            <a:r>
              <a:rPr lang="tr-TR" sz="1600" b="1" i="1" dirty="0" smtClean="0">
                <a:solidFill>
                  <a:prstClr val="black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600" b="1" i="1" dirty="0" smtClean="0">
                <a:solidFill>
                  <a:prstClr val="black"/>
                </a:solidFill>
              </a:rPr>
              <a:t>ARAŞTIRMA </a:t>
            </a:r>
            <a:r>
              <a:rPr lang="es-ES" sz="1600" b="1" i="1" dirty="0">
                <a:solidFill>
                  <a:prstClr val="black"/>
                </a:solidFill>
              </a:rPr>
              <a:t>GELİŞTİRME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600" b="1" i="1" dirty="0">
                <a:solidFill>
                  <a:prstClr val="black"/>
                </a:solidFill>
              </a:rPr>
              <a:t>DESTEK PROGRAMI PROJELERİ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b="1" i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  <a:defRPr/>
            </a:pPr>
            <a:endParaRPr lang="tr-TR" sz="1400" b="1" i="1" dirty="0" smtClean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  <a:defRPr/>
            </a:pPr>
            <a:endParaRPr lang="tr-TR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b="1" i="1" dirty="0">
              <a:solidFill>
                <a:srgbClr val="FF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b="1" i="1" dirty="0">
              <a:solidFill>
                <a:srgbClr val="FF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200" b="1" dirty="0">
              <a:solidFill>
                <a:srgbClr val="000000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200" b="1" dirty="0">
              <a:solidFill>
                <a:srgbClr val="000000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4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r-T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r-TR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03431" name="Rectangle 7"/>
          <p:cNvSpPr>
            <a:spLocks noChangeArrowheads="1"/>
          </p:cNvSpPr>
          <p:nvPr/>
        </p:nvSpPr>
        <p:spPr bwMode="auto">
          <a:xfrm>
            <a:off x="-457200" y="914400"/>
            <a:ext cx="960119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2000" b="1" i="1" dirty="0" smtClean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r-TR" sz="2000" b="1" i="1" dirty="0"/>
              <a:t>BACA GAZI ARITIMI SONUCU ELDE EDİLEN ARITIM ATIĞININ GÜBRE OLARAK KULLANILABİLİRLİĞİNİN </a:t>
            </a:r>
            <a:r>
              <a:rPr lang="tr-TR" sz="2000" b="1" i="1" dirty="0" smtClean="0"/>
              <a:t>ARAŞTIRILMASI PROJESİ</a:t>
            </a:r>
            <a:endParaRPr lang="tr-TR" sz="2000" b="1" i="1" dirty="0"/>
          </a:p>
        </p:txBody>
      </p:sp>
    </p:spTree>
    <p:extLst>
      <p:ext uri="{BB962C8B-B14F-4D97-AF65-F5344CB8AC3E}">
        <p14:creationId xmlns:p14="http://schemas.microsoft.com/office/powerpoint/2010/main" val="318931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86" name="Picture 4" descr="Photo-0003 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83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834" name="Picture 2" descr="Photo-0012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858" name="Picture 2" descr="Photo-0002 (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700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0"/>
            <a:ext cx="8892480" cy="476672"/>
          </a:xfrm>
        </p:spPr>
        <p:txBody>
          <a:bodyPr/>
          <a:lstStyle/>
          <a:p>
            <a:pPr algn="l"/>
            <a:r>
              <a:rPr lang="tr-TR" sz="2400" b="1" dirty="0" smtClean="0">
                <a:solidFill>
                  <a:srgbClr val="FF0000"/>
                </a:solidFill>
              </a:rPr>
              <a:t>      </a:t>
            </a:r>
            <a:r>
              <a:rPr lang="tr-TR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tr-TR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tr-TR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Prototip üretimi</a:t>
            </a:r>
            <a:endParaRPr lang="tr-TR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050" name="Picture 2" descr="D:\PROJE TEYDEB\İş Paketi 6 Aylık Rapor 2\Çeşitli Bilgi 2.Dönem\İmalat ve Montaj Fotoğrafları\4-Ekim 2010 Montajlı Fotoğraflar 112 ad\Photo-0006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4000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720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548680"/>
          </a:xfrm>
        </p:spPr>
        <p:txBody>
          <a:bodyPr/>
          <a:lstStyle/>
          <a:p>
            <a:pPr algn="l"/>
            <a:r>
              <a:rPr lang="tr-TR" sz="2400" b="1" dirty="0" smtClean="0">
                <a:solidFill>
                  <a:srgbClr val="FFFF00"/>
                </a:solidFill>
              </a:rPr>
              <a:t>        14. Prototip genel görünüm</a:t>
            </a:r>
            <a:endParaRPr lang="tr-TR" sz="2400" b="1" dirty="0">
              <a:solidFill>
                <a:srgbClr val="FFFF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Picture 2" descr="C:\Users\TOSHIBA\Desktop\TTGV Simbiyoz Adana\Tesis Resi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42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07504" y="0"/>
            <a:ext cx="8100392" cy="620688"/>
          </a:xfrm>
        </p:spPr>
        <p:txBody>
          <a:bodyPr>
            <a:normAutofit/>
          </a:bodyPr>
          <a:lstStyle/>
          <a:p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tr-TR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tr-TR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Arıtım atığı sıvı gübre</a:t>
            </a:r>
            <a:endParaRPr lang="tr-TR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E:\baca gazı\ÜRÜN_3521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11494"/>
            <a:ext cx="5544616" cy="612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76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96944" cy="576064"/>
          </a:xfrm>
        </p:spPr>
        <p:txBody>
          <a:bodyPr/>
          <a:lstStyle/>
          <a:p>
            <a:pPr algn="l"/>
            <a:r>
              <a:rPr lang="tr-TR" sz="3200" dirty="0" smtClean="0"/>
              <a:t> 16. Arıtım atığı gübrenin içeriği</a:t>
            </a:r>
            <a:endParaRPr lang="tr-TR" sz="3200" dirty="0"/>
          </a:p>
        </p:txBody>
      </p:sp>
      <p:graphicFrame>
        <p:nvGraphicFramePr>
          <p:cNvPr id="6" name="İçerik Yer Tutucus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5536159"/>
              </p:ext>
            </p:extLst>
          </p:nvPr>
        </p:nvGraphicFramePr>
        <p:xfrm>
          <a:off x="1331640" y="764704"/>
          <a:ext cx="6480719" cy="5755930"/>
        </p:xfrm>
        <a:graphic>
          <a:graphicData uri="http://schemas.openxmlformats.org/drawingml/2006/table">
            <a:tbl>
              <a:tblPr firstRow="1" firstCol="1" bandRow="1"/>
              <a:tblGrid>
                <a:gridCol w="1300559"/>
                <a:gridCol w="1295040"/>
                <a:gridCol w="1295040"/>
                <a:gridCol w="1295040"/>
                <a:gridCol w="1295040"/>
              </a:tblGrid>
              <a:tr h="7200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400" b="1" dirty="0" smtClean="0">
                          <a:effectLst/>
                          <a:latin typeface="Times New Roman"/>
                          <a:ea typeface="Times New Roman"/>
                        </a:rPr>
                        <a:t>Elementler</a:t>
                      </a:r>
                      <a:endParaRPr lang="tr-TR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400" b="1" dirty="0" smtClean="0">
                          <a:effectLst/>
                          <a:latin typeface="Times New Roman"/>
                          <a:ea typeface="Times New Roman"/>
                        </a:rPr>
                        <a:t>Miktar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400" b="1" dirty="0" smtClean="0">
                          <a:effectLst/>
                          <a:latin typeface="Times New Roman"/>
                          <a:ea typeface="Times New Roman"/>
                        </a:rPr>
                        <a:t>                      </a:t>
                      </a:r>
                      <a:r>
                        <a:rPr lang="tr-TR" sz="1400" b="1" baseline="0" dirty="0" smtClean="0">
                          <a:effectLst/>
                          <a:latin typeface="Times New Roman"/>
                          <a:ea typeface="Times New Roman"/>
                        </a:rPr>
                        <a:t>       </a:t>
                      </a:r>
                      <a:r>
                        <a:rPr lang="tr-TR" sz="1400" b="1" dirty="0" smtClean="0">
                          <a:effectLst/>
                          <a:latin typeface="Times New Roman"/>
                          <a:ea typeface="Times New Roman"/>
                        </a:rPr>
                        <a:t>                           mg/kg</a:t>
                      </a:r>
                      <a:endParaRPr lang="tr-TR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4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Yasal</a:t>
                      </a:r>
                      <a:r>
                        <a:rPr lang="tr-TR" sz="14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seviye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tr-TR" sz="14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4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             mg/kg</a:t>
                      </a:r>
                      <a:endParaRPr lang="tr-TR" sz="14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400" b="1" dirty="0" smtClean="0">
                          <a:effectLst/>
                          <a:latin typeface="Times New Roman"/>
                          <a:ea typeface="Times New Roman"/>
                        </a:rPr>
                        <a:t>Elementler</a:t>
                      </a:r>
                      <a:endParaRPr lang="tr-TR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400" b="1" dirty="0" smtClean="0">
                          <a:effectLst/>
                          <a:latin typeface="Times New Roman"/>
                          <a:ea typeface="Times New Roman"/>
                        </a:rPr>
                        <a:t>Miktar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tr-TR" sz="14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  <a:latin typeface="Times New Roman"/>
                          <a:ea typeface="Times New Roman"/>
                        </a:rPr>
                        <a:t>mg/kg</a:t>
                      </a:r>
                      <a:r>
                        <a:rPr lang="tr-TR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endParaRPr lang="tr-TR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6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Times New Roman"/>
                          <a:ea typeface="Times New Roman"/>
                        </a:rPr>
                        <a:t>Si</a:t>
                      </a:r>
                      <a:endParaRPr lang="tr-TR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Times New Roman"/>
                          <a:ea typeface="Times New Roman"/>
                        </a:rPr>
                        <a:t>49250</a:t>
                      </a:r>
                      <a:endParaRPr lang="tr-TR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tr-TR" sz="1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b="1" dirty="0" err="1">
                          <a:effectLst/>
                          <a:latin typeface="Times New Roman"/>
                          <a:ea typeface="Times New Roman"/>
                        </a:rPr>
                        <a:t>Ga</a:t>
                      </a:r>
                      <a:endParaRPr lang="tr-TR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Times New Roman"/>
                          <a:ea typeface="Times New Roman"/>
                        </a:rPr>
                        <a:t>0,3</a:t>
                      </a:r>
                      <a:endParaRPr lang="tr-TR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6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Times New Roman"/>
                          <a:ea typeface="Times New Roman"/>
                        </a:rPr>
                        <a:t>P</a:t>
                      </a:r>
                      <a:endParaRPr lang="tr-TR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Times New Roman"/>
                          <a:ea typeface="Times New Roman"/>
                        </a:rPr>
                        <a:t>50,8</a:t>
                      </a:r>
                      <a:endParaRPr lang="tr-TR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tr-TR" sz="1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Times New Roman"/>
                          <a:ea typeface="Times New Roman"/>
                        </a:rPr>
                        <a:t>As</a:t>
                      </a:r>
                      <a:endParaRPr lang="tr-TR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Times New Roman"/>
                          <a:ea typeface="Times New Roman"/>
                        </a:rPr>
                        <a:t>0,2</a:t>
                      </a:r>
                      <a:endParaRPr lang="tr-TR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Times New Roman"/>
                          <a:ea typeface="Times New Roman"/>
                        </a:rPr>
                        <a:t>S</a:t>
                      </a:r>
                      <a:endParaRPr lang="tr-TR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Times New Roman"/>
                          <a:ea typeface="Times New Roman"/>
                        </a:rPr>
                        <a:t>592,2</a:t>
                      </a:r>
                      <a:endParaRPr lang="tr-TR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tr-TR" sz="1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b="1" dirty="0" err="1">
                          <a:effectLst/>
                          <a:latin typeface="Times New Roman"/>
                          <a:ea typeface="Times New Roman"/>
                        </a:rPr>
                        <a:t>Br</a:t>
                      </a:r>
                      <a:endParaRPr lang="tr-TR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Times New Roman"/>
                          <a:ea typeface="Times New Roman"/>
                        </a:rPr>
                        <a:t>0,1</a:t>
                      </a:r>
                      <a:endParaRPr lang="tr-TR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6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Times New Roman"/>
                          <a:ea typeface="Times New Roman"/>
                        </a:rPr>
                        <a:t>Cl</a:t>
                      </a:r>
                      <a:endParaRPr lang="tr-TR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Times New Roman"/>
                          <a:ea typeface="Times New Roman"/>
                        </a:rPr>
                        <a:t>169,4</a:t>
                      </a:r>
                      <a:endParaRPr lang="tr-TR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tr-TR" sz="1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b="1" dirty="0" err="1">
                          <a:effectLst/>
                          <a:latin typeface="Times New Roman"/>
                          <a:ea typeface="Times New Roman"/>
                        </a:rPr>
                        <a:t>Sr</a:t>
                      </a:r>
                      <a:endParaRPr lang="tr-TR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Times New Roman"/>
                          <a:ea typeface="Times New Roman"/>
                        </a:rPr>
                        <a:t>1,8</a:t>
                      </a:r>
                      <a:endParaRPr lang="tr-TR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Times New Roman"/>
                          <a:ea typeface="Times New Roman"/>
                        </a:rPr>
                        <a:t>K</a:t>
                      </a:r>
                      <a:endParaRPr lang="tr-TR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Times New Roman"/>
                          <a:ea typeface="Times New Roman"/>
                        </a:rPr>
                        <a:t>2912</a:t>
                      </a:r>
                      <a:endParaRPr lang="tr-TR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tr-TR" sz="10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b="1" dirty="0" err="1">
                          <a:effectLst/>
                          <a:latin typeface="Times New Roman"/>
                          <a:ea typeface="Times New Roman"/>
                        </a:rPr>
                        <a:t>Zr</a:t>
                      </a:r>
                      <a:endParaRPr lang="tr-TR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Times New Roman"/>
                          <a:ea typeface="Times New Roman"/>
                        </a:rPr>
                        <a:t>1,1</a:t>
                      </a:r>
                      <a:endParaRPr lang="tr-TR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6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Times New Roman"/>
                          <a:ea typeface="Times New Roman"/>
                        </a:rPr>
                        <a:t>Ca</a:t>
                      </a:r>
                      <a:endParaRPr lang="tr-TR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Times New Roman"/>
                          <a:ea typeface="Times New Roman"/>
                        </a:rPr>
                        <a:t>1771</a:t>
                      </a:r>
                      <a:endParaRPr lang="tr-TR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tr-TR" sz="10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b="1" dirty="0" err="1">
                          <a:effectLst/>
                          <a:latin typeface="Times New Roman"/>
                          <a:ea typeface="Times New Roman"/>
                        </a:rPr>
                        <a:t>Mo</a:t>
                      </a:r>
                      <a:endParaRPr lang="tr-TR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Times New Roman"/>
                          <a:ea typeface="Times New Roman"/>
                        </a:rPr>
                        <a:t>2,8</a:t>
                      </a:r>
                      <a:endParaRPr lang="tr-TR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Times New Roman"/>
                          <a:ea typeface="Times New Roman"/>
                        </a:rPr>
                        <a:t>Ti</a:t>
                      </a:r>
                      <a:endParaRPr lang="tr-TR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Times New Roman"/>
                          <a:ea typeface="Times New Roman"/>
                        </a:rPr>
                        <a:t>39,5</a:t>
                      </a:r>
                      <a:endParaRPr lang="tr-TR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tr-TR" sz="1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Times New Roman"/>
                          <a:ea typeface="Times New Roman"/>
                        </a:rPr>
                        <a:t>In</a:t>
                      </a:r>
                      <a:endParaRPr lang="tr-TR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endParaRPr lang="tr-TR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6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Times New Roman"/>
                          <a:ea typeface="Times New Roman"/>
                        </a:rPr>
                        <a:t>N</a:t>
                      </a:r>
                      <a:endParaRPr lang="tr-TR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Times New Roman"/>
                          <a:ea typeface="Times New Roman"/>
                        </a:rPr>
                        <a:t>359</a:t>
                      </a:r>
                      <a:endParaRPr lang="tr-TR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tr-TR" sz="1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b="1" dirty="0" err="1">
                          <a:effectLst/>
                          <a:latin typeface="Times New Roman"/>
                          <a:ea typeface="Times New Roman"/>
                        </a:rPr>
                        <a:t>Sn</a:t>
                      </a:r>
                      <a:endParaRPr lang="tr-TR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Times New Roman"/>
                          <a:ea typeface="Times New Roman"/>
                        </a:rPr>
                        <a:t>2,2</a:t>
                      </a:r>
                      <a:endParaRPr lang="tr-TR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Cr</a:t>
                      </a:r>
                      <a:endParaRPr lang="tr-TR" sz="1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10,2</a:t>
                      </a:r>
                      <a:endParaRPr lang="tr-TR" sz="10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270</a:t>
                      </a:r>
                      <a:endParaRPr lang="tr-TR" sz="1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Times New Roman"/>
                          <a:ea typeface="Times New Roman"/>
                        </a:rPr>
                        <a:t>Sb</a:t>
                      </a:r>
                      <a:endParaRPr lang="tr-TR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Times New Roman"/>
                          <a:ea typeface="Times New Roman"/>
                        </a:rPr>
                        <a:t>0,7</a:t>
                      </a:r>
                      <a:endParaRPr lang="tr-TR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6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Ni</a:t>
                      </a:r>
                      <a:endParaRPr lang="tr-TR" sz="1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2,9</a:t>
                      </a:r>
                      <a:endParaRPr lang="tr-TR" sz="10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120</a:t>
                      </a:r>
                      <a:endParaRPr lang="tr-TR" sz="1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Times New Roman"/>
                          <a:ea typeface="Times New Roman"/>
                        </a:rPr>
                        <a:t>Te</a:t>
                      </a:r>
                      <a:endParaRPr lang="tr-TR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Times New Roman"/>
                          <a:ea typeface="Times New Roman"/>
                        </a:rPr>
                        <a:t>3,4</a:t>
                      </a:r>
                      <a:endParaRPr lang="tr-TR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Cu</a:t>
                      </a:r>
                      <a:endParaRPr lang="tr-TR" sz="1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5,8</a:t>
                      </a:r>
                      <a:endParaRPr lang="tr-TR" sz="10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450</a:t>
                      </a:r>
                      <a:endParaRPr lang="tr-TR" sz="1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Times New Roman"/>
                          <a:ea typeface="Times New Roman"/>
                        </a:rPr>
                        <a:t>I</a:t>
                      </a:r>
                      <a:endParaRPr lang="tr-TR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Times New Roman"/>
                          <a:ea typeface="Times New Roman"/>
                        </a:rPr>
                        <a:t>2,1</a:t>
                      </a:r>
                      <a:endParaRPr lang="tr-TR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6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Zn</a:t>
                      </a:r>
                      <a:endParaRPr lang="tr-TR" sz="1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tr-TR" sz="10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1100</a:t>
                      </a:r>
                      <a:endParaRPr lang="tr-TR" sz="1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Times New Roman"/>
                          <a:ea typeface="Times New Roman"/>
                        </a:rPr>
                        <a:t>Ba</a:t>
                      </a:r>
                      <a:endParaRPr lang="tr-TR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Times New Roman"/>
                          <a:ea typeface="Times New Roman"/>
                        </a:rPr>
                        <a:t>4,6</a:t>
                      </a:r>
                      <a:endParaRPr lang="tr-TR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Cd</a:t>
                      </a:r>
                      <a:endParaRPr lang="tr-TR" sz="1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endParaRPr lang="tr-TR" sz="10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tr-TR" sz="1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Times New Roman"/>
                          <a:ea typeface="Times New Roman"/>
                        </a:rPr>
                        <a:t>La</a:t>
                      </a:r>
                      <a:endParaRPr lang="tr-TR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Times New Roman"/>
                          <a:ea typeface="Times New Roman"/>
                        </a:rPr>
                        <a:t>7,1</a:t>
                      </a:r>
                      <a:endParaRPr lang="tr-TR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6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Hg</a:t>
                      </a:r>
                      <a:endParaRPr lang="tr-TR" sz="1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0,3</a:t>
                      </a:r>
                      <a:endParaRPr lang="tr-TR" sz="10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tr-TR" sz="1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Times New Roman"/>
                          <a:ea typeface="Times New Roman"/>
                        </a:rPr>
                        <a:t>Ce</a:t>
                      </a:r>
                      <a:endParaRPr lang="tr-TR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  <a:endParaRPr lang="tr-TR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Pb </a:t>
                      </a:r>
                      <a:endParaRPr lang="tr-TR" sz="1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0,9</a:t>
                      </a:r>
                      <a:endParaRPr lang="tr-TR" sz="1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150</a:t>
                      </a:r>
                      <a:endParaRPr lang="tr-TR" sz="1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Times New Roman"/>
                          <a:ea typeface="Times New Roman"/>
                        </a:rPr>
                        <a:t>Tl</a:t>
                      </a:r>
                      <a:endParaRPr lang="tr-TR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Times New Roman"/>
                          <a:ea typeface="Times New Roman"/>
                        </a:rPr>
                        <a:t>0,3</a:t>
                      </a:r>
                      <a:endParaRPr lang="tr-TR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Times New Roman"/>
                          <a:ea typeface="Times New Roman"/>
                        </a:rPr>
                        <a:t>Mn</a:t>
                      </a:r>
                      <a:endParaRPr lang="tr-TR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Times New Roman"/>
                          <a:ea typeface="Times New Roman"/>
                        </a:rPr>
                        <a:t>8,3</a:t>
                      </a:r>
                      <a:endParaRPr lang="tr-TR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tr-TR" sz="1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b="1" dirty="0" err="1">
                          <a:effectLst/>
                          <a:latin typeface="Times New Roman"/>
                          <a:ea typeface="Times New Roman"/>
                        </a:rPr>
                        <a:t>Bi</a:t>
                      </a:r>
                      <a:endParaRPr lang="tr-TR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Times New Roman"/>
                          <a:ea typeface="Times New Roman"/>
                        </a:rPr>
                        <a:t>0,3</a:t>
                      </a:r>
                      <a:endParaRPr lang="tr-TR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Times New Roman"/>
                          <a:ea typeface="Times New Roman"/>
                        </a:rPr>
                        <a:t>Fe</a:t>
                      </a:r>
                      <a:endParaRPr lang="tr-TR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Times New Roman"/>
                          <a:ea typeface="Times New Roman"/>
                        </a:rPr>
                        <a:t>303,1</a:t>
                      </a:r>
                      <a:endParaRPr lang="tr-TR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tr-TR" sz="1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b="1" dirty="0" err="1">
                          <a:effectLst/>
                          <a:latin typeface="Times New Roman"/>
                          <a:ea typeface="Times New Roman"/>
                        </a:rPr>
                        <a:t>Co</a:t>
                      </a:r>
                      <a:endParaRPr lang="tr-TR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tr-TR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936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512" y="836712"/>
            <a:ext cx="8856984" cy="576064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tr-T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17. </a:t>
            </a:r>
            <a:r>
              <a:rPr lang="tr-TR" sz="2800" dirty="0" smtClean="0">
                <a:solidFill>
                  <a:srgbClr val="FFFF00"/>
                </a:solidFill>
                <a:latin typeface="Comic Sans MS" pitchFamily="66" charset="0"/>
              </a:rPr>
              <a:t>Arıtım Atığı Gübrenin Özellikleri</a:t>
            </a:r>
          </a:p>
          <a:p>
            <a:pPr eaLnBrk="1" hangingPunct="1">
              <a:buFontTx/>
              <a:buNone/>
              <a:defRPr/>
            </a:pPr>
            <a:endParaRPr lang="tr-TR" sz="24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eaLnBrk="1" hangingPunct="1">
              <a:defRPr/>
            </a:pPr>
            <a:r>
              <a:rPr lang="tr-TR" sz="2800" dirty="0" smtClean="0">
                <a:latin typeface="Comic Sans MS" pitchFamily="66" charset="0"/>
              </a:rPr>
              <a:t>Yavaş Salımlı, </a:t>
            </a:r>
          </a:p>
          <a:p>
            <a:pPr eaLnBrk="1" hangingPunct="1">
              <a:defRPr/>
            </a:pPr>
            <a:r>
              <a:rPr lang="tr-TR" sz="2800" dirty="0" smtClean="0">
                <a:solidFill>
                  <a:srgbClr val="FFFFFF"/>
                </a:solidFill>
                <a:latin typeface="Comic Sans MS" pitchFamily="66" charset="0"/>
              </a:rPr>
              <a:t>Mineralli, </a:t>
            </a:r>
            <a:r>
              <a:rPr lang="tr-TR" sz="2800" dirty="0" smtClean="0">
                <a:latin typeface="Comic Sans MS" pitchFamily="66" charset="0"/>
              </a:rPr>
              <a:t>iz elementli,</a:t>
            </a:r>
          </a:p>
          <a:p>
            <a:pPr eaLnBrk="1" hangingPunct="1">
              <a:defRPr/>
            </a:pPr>
            <a:r>
              <a:rPr lang="tr-TR" sz="2800" dirty="0" smtClean="0">
                <a:latin typeface="Comic Sans MS" pitchFamily="66" charset="0"/>
              </a:rPr>
              <a:t>Amonyum nitrat, Amonyum sülfat ve bikarbonatlı,</a:t>
            </a:r>
          </a:p>
          <a:p>
            <a:pPr eaLnBrk="1" hangingPunct="1">
              <a:defRPr/>
            </a:pPr>
            <a:r>
              <a:rPr lang="tr-TR" sz="2800" dirty="0" smtClean="0">
                <a:latin typeface="Comic Sans MS" pitchFamily="66" charset="0"/>
              </a:rPr>
              <a:t>Toprak düzenleyici özellikli,</a:t>
            </a:r>
          </a:p>
          <a:p>
            <a:pPr eaLnBrk="1" hangingPunct="1">
              <a:defRPr/>
            </a:pPr>
            <a:r>
              <a:rPr lang="tr-TR" sz="2800" dirty="0" smtClean="0">
                <a:latin typeface="Comic Sans MS" pitchFamily="66" charset="0"/>
              </a:rPr>
              <a:t>Su tutma kapasitesi yüksek,</a:t>
            </a:r>
          </a:p>
          <a:p>
            <a:pPr eaLnBrk="1" hangingPunct="1">
              <a:defRPr/>
            </a:pPr>
            <a:r>
              <a:rPr lang="tr-TR" sz="2800" dirty="0" smtClean="0">
                <a:latin typeface="Comic Sans MS" pitchFamily="66" charset="0"/>
              </a:rPr>
              <a:t>Çeşitli formülasyon yapımına uygun olması.</a:t>
            </a:r>
          </a:p>
        </p:txBody>
      </p:sp>
    </p:spTree>
    <p:extLst>
      <p:ext uri="{BB962C8B-B14F-4D97-AF65-F5344CB8AC3E}">
        <p14:creationId xmlns:p14="http://schemas.microsoft.com/office/powerpoint/2010/main" val="186439812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4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4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4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4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4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4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/>
          <a:lstStyle/>
          <a:p>
            <a:pPr algn="just"/>
            <a:r>
              <a:rPr lang="tr-TR" sz="2400" b="1" dirty="0" smtClean="0"/>
              <a:t>  </a:t>
            </a:r>
            <a:r>
              <a:rPr lang="tr-TR" sz="2400" dirty="0" smtClean="0"/>
              <a:t>18.</a:t>
            </a:r>
            <a:r>
              <a:rPr lang="tr-TR" sz="3200" dirty="0" smtClean="0"/>
              <a:t>  </a:t>
            </a:r>
            <a:r>
              <a:rPr lang="tr-TR" sz="2400" dirty="0" smtClean="0"/>
              <a:t>Ekim 2010         </a:t>
            </a:r>
            <a:r>
              <a:rPr lang="tr-TR" sz="2400" dirty="0" smtClean="0">
                <a:solidFill>
                  <a:srgbClr val="FF0000"/>
                </a:solidFill>
              </a:rPr>
              <a:t>Aynı bitki</a:t>
            </a:r>
            <a:r>
              <a:rPr lang="tr-TR" sz="2400" dirty="0" smtClean="0"/>
              <a:t>         Temmuz 2011</a:t>
            </a:r>
            <a:endParaRPr lang="tr-TR" sz="24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Picture 2" descr="D:\PROJE TEYDEB\İş Paketi 6 Aylık Rapor 3\Deney Sonuçları\Deney Eptim Bitki Foto\09.Ekim 2010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4427984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TOSHIBA\Desktop\TÜBİTAK - EPTİM 3. Dönem Sunuş 2011\Foto Tübitak Proje\Yeni klasör (2)\Photo-0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92696"/>
            <a:ext cx="4716016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00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76200"/>
            <a:ext cx="8856984" cy="6665168"/>
          </a:xfrm>
        </p:spPr>
        <p:txBody>
          <a:bodyPr>
            <a:normAutofit/>
          </a:bodyPr>
          <a:lstStyle/>
          <a:p>
            <a:endParaRPr lang="tr-TR" sz="1300" b="1" dirty="0" smtClean="0">
              <a:solidFill>
                <a:schemeClr val="tx1"/>
              </a:solidFill>
            </a:endParaRPr>
          </a:p>
          <a:p>
            <a:r>
              <a:rPr lang="tr-TR" sz="2600" b="1" dirty="0" smtClean="0">
                <a:solidFill>
                  <a:schemeClr val="tx1"/>
                </a:solidFill>
              </a:rPr>
              <a:t>19. Projede emeği </a:t>
            </a:r>
            <a:r>
              <a:rPr lang="tr-TR" sz="2600" b="1" dirty="0" smtClean="0"/>
              <a:t>g</a:t>
            </a:r>
            <a:r>
              <a:rPr lang="tr-TR" sz="2600" b="1" dirty="0" smtClean="0">
                <a:solidFill>
                  <a:schemeClr val="tx1"/>
                </a:solidFill>
              </a:rPr>
              <a:t>eçenler</a:t>
            </a:r>
            <a:endParaRPr lang="tr-TR" sz="2000" b="1" dirty="0" smtClean="0"/>
          </a:p>
          <a:p>
            <a:pPr marL="0" lvl="0" indent="0">
              <a:buClr>
                <a:srgbClr val="575F6D"/>
              </a:buClr>
              <a:buNone/>
            </a:pPr>
            <a:r>
              <a:rPr lang="tr-TR" sz="2000" b="1" dirty="0" smtClean="0"/>
              <a:t>   Proje Yürütücüsü: Doç. Dr. Fatih ER </a:t>
            </a:r>
          </a:p>
          <a:p>
            <a:pPr marL="0" lvl="0" indent="0">
              <a:buClr>
                <a:srgbClr val="575F6D"/>
              </a:buClr>
              <a:buNone/>
            </a:pPr>
            <a:r>
              <a:rPr lang="tr-TR" sz="2000" dirty="0" smtClean="0"/>
              <a:t>   SELÇUK Üniversitesi </a:t>
            </a:r>
            <a:r>
              <a:rPr lang="tr-TR" sz="2000" dirty="0"/>
              <a:t>ÇUMRA </a:t>
            </a:r>
            <a:r>
              <a:rPr lang="tr-TR" sz="2000" dirty="0" smtClean="0"/>
              <a:t>Meslek Yüksek Okulu Müdürü KONYA</a:t>
            </a:r>
          </a:p>
          <a:p>
            <a:pPr marL="0" lvl="0" indent="0">
              <a:buClr>
                <a:srgbClr val="575F6D"/>
              </a:buClr>
              <a:buNone/>
            </a:pPr>
            <a:endParaRPr lang="tr-TR" sz="2000" dirty="0"/>
          </a:p>
          <a:p>
            <a:pPr marL="0" lvl="0" indent="0">
              <a:buClr>
                <a:srgbClr val="575F6D"/>
              </a:buClr>
              <a:buNone/>
            </a:pPr>
            <a:r>
              <a:rPr lang="tr-TR" sz="2000" b="1" dirty="0" smtClean="0"/>
              <a:t>   </a:t>
            </a:r>
            <a:endParaRPr lang="tr-TR" sz="2000" b="1" dirty="0" smtClean="0"/>
          </a:p>
          <a:p>
            <a:pPr marL="0" lvl="0" indent="0">
              <a:buClr>
                <a:srgbClr val="575F6D"/>
              </a:buClr>
              <a:buNone/>
            </a:pPr>
            <a:r>
              <a:rPr lang="tr-TR" sz="2000" b="1" dirty="0" smtClean="0"/>
              <a:t>   Prof</a:t>
            </a:r>
            <a:r>
              <a:rPr lang="tr-TR" sz="2000" b="1" dirty="0" smtClean="0"/>
              <a:t>. Dr. Mehmet Rüştü KARAMAN</a:t>
            </a:r>
          </a:p>
          <a:p>
            <a:pPr marL="0" lvl="0" indent="0">
              <a:buClr>
                <a:srgbClr val="575F6D"/>
              </a:buClr>
              <a:buNone/>
            </a:pPr>
            <a:r>
              <a:rPr lang="tr-TR" sz="2000" dirty="0" smtClean="0"/>
              <a:t>   YÜKSEK İHTİSAS Üniversitesi Rektörü ANKARA</a:t>
            </a:r>
          </a:p>
          <a:p>
            <a:pPr marL="0" lvl="0" indent="0">
              <a:buClr>
                <a:srgbClr val="575F6D"/>
              </a:buClr>
              <a:buNone/>
            </a:pPr>
            <a:endParaRPr lang="tr-TR" sz="1400" b="1" dirty="0" smtClean="0"/>
          </a:p>
          <a:p>
            <a:pPr marL="0" lvl="0" indent="0">
              <a:buClr>
                <a:srgbClr val="575F6D"/>
              </a:buClr>
              <a:buNone/>
            </a:pPr>
            <a:r>
              <a:rPr lang="tr-TR" sz="2000" b="1" dirty="0" smtClean="0"/>
              <a:t>   Prof</a:t>
            </a:r>
            <a:r>
              <a:rPr lang="tr-TR" sz="2000" b="1" dirty="0"/>
              <a:t>. Dr. Metin </a:t>
            </a:r>
            <a:r>
              <a:rPr lang="tr-TR" sz="2000" b="1" dirty="0" smtClean="0"/>
              <a:t>TURAN</a:t>
            </a:r>
          </a:p>
          <a:p>
            <a:pPr marL="0" lvl="0" indent="0">
              <a:buClr>
                <a:srgbClr val="575F6D"/>
              </a:buClr>
              <a:buNone/>
            </a:pPr>
            <a:r>
              <a:rPr lang="tr-TR" sz="2000" dirty="0" smtClean="0"/>
              <a:t>   YEDİTEPE Üniversitesi İSTANBUL</a:t>
            </a:r>
          </a:p>
          <a:p>
            <a:pPr marL="0" lvl="0" indent="0">
              <a:buClr>
                <a:srgbClr val="575F6D"/>
              </a:buClr>
              <a:buNone/>
            </a:pPr>
            <a:endParaRPr lang="tr-TR" sz="1400" b="1" dirty="0" smtClean="0"/>
          </a:p>
          <a:p>
            <a:pPr marL="0" lvl="0" indent="0">
              <a:buClr>
                <a:srgbClr val="575F6D"/>
              </a:buClr>
              <a:buNone/>
            </a:pPr>
            <a:r>
              <a:rPr lang="tr-TR" sz="2000" b="1" dirty="0" smtClean="0"/>
              <a:t>   Dr</a:t>
            </a:r>
            <a:r>
              <a:rPr lang="tr-TR" sz="2000" b="1" dirty="0"/>
              <a:t>. Adem </a:t>
            </a:r>
            <a:r>
              <a:rPr lang="tr-TR" sz="2000" b="1" dirty="0" smtClean="0"/>
              <a:t>GÜNEŞ</a:t>
            </a:r>
          </a:p>
          <a:p>
            <a:pPr marL="0" lvl="0" indent="0">
              <a:buClr>
                <a:srgbClr val="575F6D"/>
              </a:buClr>
              <a:buNone/>
            </a:pPr>
            <a:r>
              <a:rPr lang="tr-TR" sz="2000" dirty="0" smtClean="0"/>
              <a:t>   ATATÜRK Üniversitesi ERZURUM</a:t>
            </a:r>
          </a:p>
          <a:p>
            <a:pPr marL="0" lvl="0" indent="0">
              <a:buClr>
                <a:srgbClr val="575F6D"/>
              </a:buClr>
              <a:buNone/>
            </a:pPr>
            <a:endParaRPr lang="tr-TR" sz="1400" b="1" dirty="0" smtClean="0"/>
          </a:p>
          <a:p>
            <a:pPr lvl="0">
              <a:buClr>
                <a:srgbClr val="575F6D"/>
              </a:buClr>
            </a:pPr>
            <a:r>
              <a:rPr lang="tr-TR" sz="2000" b="1" dirty="0" smtClean="0">
                <a:solidFill>
                  <a:prstClr val="black"/>
                </a:solidFill>
              </a:rPr>
              <a:t>Nihat </a:t>
            </a:r>
            <a:r>
              <a:rPr lang="tr-TR" sz="2000" b="1" dirty="0">
                <a:solidFill>
                  <a:prstClr val="black"/>
                </a:solidFill>
              </a:rPr>
              <a:t>GÜÇLÜ            </a:t>
            </a:r>
            <a:r>
              <a:rPr lang="tr-TR" sz="2000" b="1" dirty="0" smtClean="0">
                <a:solidFill>
                  <a:prstClr val="black"/>
                </a:solidFill>
              </a:rPr>
              <a:t>  </a:t>
            </a:r>
            <a:r>
              <a:rPr lang="tr-TR" sz="2000" dirty="0">
                <a:solidFill>
                  <a:prstClr val="black"/>
                </a:solidFill>
              </a:rPr>
              <a:t>Sanayici İş Adamı</a:t>
            </a:r>
          </a:p>
          <a:p>
            <a:pPr lvl="0">
              <a:buClr>
                <a:srgbClr val="575F6D"/>
              </a:buClr>
            </a:pPr>
            <a:r>
              <a:rPr lang="tr-TR" sz="2000" b="1" dirty="0" smtClean="0">
                <a:solidFill>
                  <a:prstClr val="black"/>
                </a:solidFill>
              </a:rPr>
              <a:t>Halil </a:t>
            </a:r>
            <a:r>
              <a:rPr lang="tr-TR" sz="2000" b="1" dirty="0">
                <a:solidFill>
                  <a:prstClr val="black"/>
                </a:solidFill>
              </a:rPr>
              <a:t>KAZAZ              </a:t>
            </a:r>
            <a:r>
              <a:rPr lang="tr-TR" sz="2000" b="1" dirty="0" smtClean="0">
                <a:solidFill>
                  <a:prstClr val="black"/>
                </a:solidFill>
              </a:rPr>
              <a:t> </a:t>
            </a:r>
            <a:r>
              <a:rPr lang="tr-TR" sz="2000" dirty="0" smtClean="0">
                <a:solidFill>
                  <a:prstClr val="black"/>
                </a:solidFill>
              </a:rPr>
              <a:t>Ekonomist </a:t>
            </a:r>
            <a:r>
              <a:rPr lang="tr-TR" sz="2000" dirty="0">
                <a:solidFill>
                  <a:prstClr val="black"/>
                </a:solidFill>
              </a:rPr>
              <a:t>İş Adamı</a:t>
            </a:r>
          </a:p>
          <a:p>
            <a:pPr lvl="0">
              <a:buClr>
                <a:srgbClr val="575F6D"/>
              </a:buClr>
            </a:pPr>
            <a:r>
              <a:rPr lang="tr-TR" sz="2000" b="1" dirty="0" smtClean="0">
                <a:solidFill>
                  <a:prstClr val="black"/>
                </a:solidFill>
              </a:rPr>
              <a:t>Selami </a:t>
            </a:r>
            <a:r>
              <a:rPr lang="tr-TR" sz="2000" b="1" dirty="0">
                <a:solidFill>
                  <a:prstClr val="black"/>
                </a:solidFill>
              </a:rPr>
              <a:t>BEKMEZCİ  </a:t>
            </a:r>
            <a:r>
              <a:rPr lang="tr-TR" sz="2000" b="1" dirty="0" smtClean="0">
                <a:solidFill>
                  <a:prstClr val="black"/>
                </a:solidFill>
              </a:rPr>
              <a:t>   </a:t>
            </a:r>
            <a:r>
              <a:rPr lang="tr-TR" sz="2000" dirty="0">
                <a:solidFill>
                  <a:prstClr val="black"/>
                </a:solidFill>
              </a:rPr>
              <a:t>Ziraat Müh. Çevre </a:t>
            </a:r>
            <a:r>
              <a:rPr lang="tr-TR" sz="2000" dirty="0" smtClean="0">
                <a:solidFill>
                  <a:prstClr val="black"/>
                </a:solidFill>
              </a:rPr>
              <a:t>Uzmanı</a:t>
            </a:r>
          </a:p>
          <a:p>
            <a:pPr marL="0" lvl="0" indent="0">
              <a:buClr>
                <a:srgbClr val="575F6D"/>
              </a:buClr>
              <a:buNone/>
            </a:pPr>
            <a:endParaRPr lang="tr-TR" sz="2000" b="1" dirty="0" smtClean="0">
              <a:solidFill>
                <a:prstClr val="black"/>
              </a:solidFill>
            </a:endParaRPr>
          </a:p>
          <a:p>
            <a:pPr lvl="0">
              <a:buClr>
                <a:srgbClr val="575F6D"/>
              </a:buClr>
            </a:pPr>
            <a:endParaRPr lang="tr-TR" sz="2400" b="1" dirty="0">
              <a:solidFill>
                <a:prstClr val="black"/>
              </a:solidFill>
            </a:endParaRPr>
          </a:p>
          <a:p>
            <a:pPr lvl="0">
              <a:buClr>
                <a:srgbClr val="575F6D"/>
              </a:buClr>
            </a:pPr>
            <a:endParaRPr lang="tr-TR" sz="1800" dirty="0">
              <a:solidFill>
                <a:prstClr val="black"/>
              </a:solidFill>
            </a:endParaRPr>
          </a:p>
          <a:p>
            <a:pPr lvl="0">
              <a:buClr>
                <a:srgbClr val="575F6D"/>
              </a:buClr>
            </a:pPr>
            <a:endParaRPr lang="tr-TR" sz="1800" b="1" dirty="0">
              <a:solidFill>
                <a:prstClr val="black"/>
              </a:solidFill>
            </a:endParaRPr>
          </a:p>
          <a:p>
            <a:endParaRPr lang="tr-TR" sz="1800" dirty="0">
              <a:solidFill>
                <a:prstClr val="black"/>
              </a:solidFill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4109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7416824" cy="1152128"/>
          </a:xfrm>
        </p:spPr>
        <p:txBody>
          <a:bodyPr/>
          <a:lstStyle/>
          <a:p>
            <a:pPr algn="l"/>
            <a:r>
              <a:rPr lang="tr-TR" dirty="0">
                <a:solidFill>
                  <a:srgbClr val="240CB4"/>
                </a:solidFill>
              </a:rPr>
              <a:t>2</a:t>
            </a:r>
            <a:r>
              <a:rPr lang="tr-TR" dirty="0" smtClean="0">
                <a:solidFill>
                  <a:srgbClr val="240CB4"/>
                </a:solidFill>
              </a:rPr>
              <a:t>. </a:t>
            </a:r>
            <a:r>
              <a:rPr lang="tr-TR" dirty="0">
                <a:solidFill>
                  <a:srgbClr val="240CB4"/>
                </a:solidFill>
              </a:rPr>
              <a:t>Anahtar </a:t>
            </a:r>
            <a:r>
              <a:rPr lang="tr-TR" dirty="0" smtClean="0">
                <a:solidFill>
                  <a:srgbClr val="240CB4"/>
                </a:solidFill>
              </a:rPr>
              <a:t>kelimeler</a:t>
            </a:r>
            <a:endParaRPr lang="tr-TR" sz="20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99592" y="1124744"/>
            <a:ext cx="7560840" cy="4968551"/>
          </a:xfrm>
        </p:spPr>
        <p:txBody>
          <a:bodyPr>
            <a:normAutofit/>
          </a:bodyPr>
          <a:lstStyle/>
          <a:p>
            <a:pPr lvl="0"/>
            <a:r>
              <a:rPr lang="tr-TR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Fosil yakıtlar, </a:t>
            </a:r>
            <a:r>
              <a:rPr lang="tr-TR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endParaRPr lang="tr-TR" sz="2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tr-T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Temiz teknoloji, </a:t>
            </a:r>
            <a:endParaRPr lang="tr-TR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tr-TR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Baca gazı arıtımı, </a:t>
            </a:r>
          </a:p>
          <a:p>
            <a:pPr lvl="0" algn="just"/>
            <a:r>
              <a:rPr lang="tr-TR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Gübre üretimi, </a:t>
            </a:r>
          </a:p>
          <a:p>
            <a:pPr lvl="0" algn="just"/>
            <a:r>
              <a:rPr lang="tr-TR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Karbon </a:t>
            </a:r>
            <a:r>
              <a:rPr lang="tr-TR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emisyon azaltımı</a:t>
            </a:r>
            <a:r>
              <a:rPr lang="tr-TR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 algn="just"/>
            <a:r>
              <a:rPr lang="tr-TR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Ekonomik </a:t>
            </a:r>
            <a:r>
              <a:rPr lang="tr-T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katma </a:t>
            </a:r>
            <a:r>
              <a:rPr lang="tr-TR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değer.        </a:t>
            </a:r>
            <a:endParaRPr lang="tr-TR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13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algn="l"/>
            <a:r>
              <a:rPr lang="tr-TR" sz="3200" dirty="0">
                <a:solidFill>
                  <a:srgbClr val="240CB4"/>
                </a:solidFill>
              </a:rPr>
              <a:t>3</a:t>
            </a:r>
            <a:r>
              <a:rPr lang="tr-TR" sz="3200" dirty="0" smtClean="0">
                <a:solidFill>
                  <a:srgbClr val="240CB4"/>
                </a:solidFill>
              </a:rPr>
              <a:t>. </a:t>
            </a:r>
            <a:r>
              <a:rPr lang="tr-TR" sz="3200" dirty="0">
                <a:solidFill>
                  <a:srgbClr val="240CB4"/>
                </a:solidFill>
              </a:rPr>
              <a:t>Amaç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1268760"/>
            <a:ext cx="8352928" cy="5284440"/>
          </a:xfrm>
        </p:spPr>
        <p:txBody>
          <a:bodyPr/>
          <a:lstStyle/>
          <a:p>
            <a:pPr marL="0" lvl="0" indent="0" fontAlgn="base">
              <a:lnSpc>
                <a:spcPct val="90000"/>
              </a:lnSpc>
              <a:spcAft>
                <a:spcPct val="0"/>
              </a:spcAft>
              <a:buNone/>
            </a:pPr>
            <a:r>
              <a:rPr lang="tr-TR" sz="2400" kern="0" dirty="0">
                <a:solidFill>
                  <a:prstClr val="black"/>
                </a:solidFill>
                <a:cs typeface="Times New Roman" pitchFamily="18" charset="0"/>
              </a:rPr>
              <a:t>Fosil yakıt </a:t>
            </a:r>
            <a:r>
              <a:rPr lang="tr-TR" sz="2400" b="1" kern="0" dirty="0">
                <a:solidFill>
                  <a:srgbClr val="FF0000"/>
                </a:solidFill>
                <a:cs typeface="Times New Roman" pitchFamily="18" charset="0"/>
              </a:rPr>
              <a:t>(kömür/petrol) </a:t>
            </a:r>
            <a:r>
              <a:rPr lang="tr-TR" sz="2400" kern="0" dirty="0">
                <a:solidFill>
                  <a:prstClr val="black"/>
                </a:solidFill>
                <a:cs typeface="Times New Roman" pitchFamily="18" charset="0"/>
              </a:rPr>
              <a:t>kullanan işletmelerden kaynaklanan,</a:t>
            </a:r>
          </a:p>
          <a:p>
            <a:pPr marL="0" lvl="0" indent="0" fontAlgn="base">
              <a:lnSpc>
                <a:spcPct val="90000"/>
              </a:lnSpc>
              <a:spcAft>
                <a:spcPct val="0"/>
              </a:spcAft>
              <a:buNone/>
            </a:pPr>
            <a:endParaRPr lang="tr-TR" sz="1600" kern="0" dirty="0">
              <a:solidFill>
                <a:prstClr val="black"/>
              </a:solidFill>
              <a:cs typeface="Times New Roman" pitchFamily="18" charset="0"/>
            </a:endParaRPr>
          </a:p>
          <a:p>
            <a:pPr marL="0" lvl="0" indent="0" fontAlgn="base">
              <a:lnSpc>
                <a:spcPct val="90000"/>
              </a:lnSpc>
              <a:spcAft>
                <a:spcPct val="0"/>
              </a:spcAft>
              <a:buNone/>
            </a:pPr>
            <a:r>
              <a:rPr lang="tr-TR" sz="2400" kern="0" dirty="0">
                <a:solidFill>
                  <a:prstClr val="black"/>
                </a:solidFill>
                <a:cs typeface="Times New Roman" pitchFamily="18" charset="0"/>
              </a:rPr>
              <a:t>SOx (Kükürt oksit),  </a:t>
            </a:r>
          </a:p>
          <a:p>
            <a:pPr marL="0" lvl="0" indent="0" fontAlgn="base">
              <a:lnSpc>
                <a:spcPct val="90000"/>
              </a:lnSpc>
              <a:spcAft>
                <a:spcPct val="0"/>
              </a:spcAft>
              <a:buNone/>
            </a:pPr>
            <a:endParaRPr lang="tr-TR" sz="1600" kern="0" dirty="0">
              <a:solidFill>
                <a:prstClr val="black"/>
              </a:solidFill>
              <a:cs typeface="Times New Roman" pitchFamily="18" charset="0"/>
            </a:endParaRPr>
          </a:p>
          <a:p>
            <a:pPr marL="0" lvl="0" indent="0" fontAlgn="base">
              <a:lnSpc>
                <a:spcPct val="90000"/>
              </a:lnSpc>
              <a:spcAft>
                <a:spcPct val="0"/>
              </a:spcAft>
              <a:buNone/>
            </a:pPr>
            <a:r>
              <a:rPr lang="tr-TR" sz="2400" kern="0" dirty="0">
                <a:solidFill>
                  <a:prstClr val="black"/>
                </a:solidFill>
                <a:cs typeface="Times New Roman" pitchFamily="18" charset="0"/>
              </a:rPr>
              <a:t>COx (Karbon oksit),  </a:t>
            </a:r>
          </a:p>
          <a:p>
            <a:pPr marL="0" lvl="0" indent="0" fontAlgn="base">
              <a:lnSpc>
                <a:spcPct val="90000"/>
              </a:lnSpc>
              <a:spcAft>
                <a:spcPct val="0"/>
              </a:spcAft>
              <a:buNone/>
            </a:pPr>
            <a:endParaRPr lang="tr-TR" sz="1600" kern="0" dirty="0">
              <a:solidFill>
                <a:prstClr val="black"/>
              </a:solidFill>
              <a:cs typeface="Times New Roman" pitchFamily="18" charset="0"/>
            </a:endParaRPr>
          </a:p>
          <a:p>
            <a:pPr marL="0" lvl="0" indent="0" fontAlgn="base">
              <a:lnSpc>
                <a:spcPct val="90000"/>
              </a:lnSpc>
              <a:spcAft>
                <a:spcPct val="0"/>
              </a:spcAft>
              <a:buNone/>
            </a:pPr>
            <a:r>
              <a:rPr lang="tr-TR" sz="2400" kern="0" dirty="0">
                <a:solidFill>
                  <a:prstClr val="black"/>
                </a:solidFill>
                <a:cs typeface="Times New Roman" pitchFamily="18" charset="0"/>
              </a:rPr>
              <a:t>NOx (Azot oksit),  </a:t>
            </a:r>
          </a:p>
          <a:p>
            <a:pPr marL="0" lvl="0" indent="0" fontAlgn="base">
              <a:lnSpc>
                <a:spcPct val="90000"/>
              </a:lnSpc>
              <a:spcAft>
                <a:spcPct val="0"/>
              </a:spcAft>
              <a:buNone/>
            </a:pPr>
            <a:endParaRPr lang="tr-TR" sz="1600" kern="0" dirty="0">
              <a:solidFill>
                <a:prstClr val="black"/>
              </a:solidFill>
              <a:cs typeface="Times New Roman" pitchFamily="18" charset="0"/>
            </a:endParaRPr>
          </a:p>
          <a:p>
            <a:pPr marL="0" lvl="0" indent="0" fontAlgn="base">
              <a:lnSpc>
                <a:spcPct val="90000"/>
              </a:lnSpc>
              <a:spcAft>
                <a:spcPct val="0"/>
              </a:spcAft>
              <a:buNone/>
            </a:pPr>
            <a:r>
              <a:rPr lang="tr-TR" sz="2400" kern="0" dirty="0">
                <a:solidFill>
                  <a:prstClr val="black"/>
                </a:solidFill>
                <a:cs typeface="Times New Roman" pitchFamily="18" charset="0"/>
              </a:rPr>
              <a:t>PM (Uçucu partikül madde),  </a:t>
            </a:r>
          </a:p>
          <a:p>
            <a:pPr marL="0" lvl="0" indent="0" fontAlgn="base">
              <a:lnSpc>
                <a:spcPct val="90000"/>
              </a:lnSpc>
              <a:spcAft>
                <a:spcPct val="0"/>
              </a:spcAft>
              <a:buNone/>
            </a:pPr>
            <a:endParaRPr lang="tr-TR" sz="1600" kern="0" dirty="0">
              <a:solidFill>
                <a:prstClr val="black"/>
              </a:solidFill>
              <a:cs typeface="Times New Roman" pitchFamily="18" charset="0"/>
            </a:endParaRPr>
          </a:p>
          <a:p>
            <a:pPr marL="0" lvl="0" indent="0" fontAlgn="base">
              <a:lnSpc>
                <a:spcPct val="90000"/>
              </a:lnSpc>
              <a:spcAft>
                <a:spcPct val="0"/>
              </a:spcAft>
              <a:buNone/>
            </a:pPr>
            <a:r>
              <a:rPr lang="tr-TR" sz="2400" kern="0" dirty="0">
                <a:solidFill>
                  <a:prstClr val="black"/>
                </a:solidFill>
                <a:cs typeface="Times New Roman" pitchFamily="18" charset="0"/>
              </a:rPr>
              <a:t>VOC (Volumetrik Organik </a:t>
            </a:r>
            <a:r>
              <a:rPr lang="tr-TR" sz="2400" kern="0" dirty="0" smtClean="0">
                <a:solidFill>
                  <a:prstClr val="black"/>
                </a:solidFill>
                <a:cs typeface="Times New Roman" pitchFamily="18" charset="0"/>
              </a:rPr>
              <a:t>Karbonlar),</a:t>
            </a:r>
          </a:p>
          <a:p>
            <a:pPr marL="0" lvl="0" indent="0" fontAlgn="base">
              <a:lnSpc>
                <a:spcPct val="90000"/>
              </a:lnSpc>
              <a:spcAft>
                <a:spcPct val="0"/>
              </a:spcAft>
              <a:buNone/>
            </a:pPr>
            <a:r>
              <a:rPr lang="tr-TR" sz="2400" kern="0" dirty="0" smtClean="0">
                <a:solidFill>
                  <a:prstClr val="black"/>
                </a:solidFill>
                <a:cs typeface="Times New Roman" pitchFamily="18" charset="0"/>
              </a:rPr>
              <a:t>gibi </a:t>
            </a:r>
            <a:r>
              <a:rPr lang="tr-TR" sz="2400" kern="0" dirty="0">
                <a:solidFill>
                  <a:prstClr val="black"/>
                </a:solidFill>
                <a:cs typeface="Times New Roman" pitchFamily="18" charset="0"/>
              </a:rPr>
              <a:t>hava kirleticilerinin </a:t>
            </a:r>
            <a:r>
              <a:rPr lang="tr-TR" sz="2400" b="1" i="1" kern="0" dirty="0" smtClean="0">
                <a:solidFill>
                  <a:schemeClr val="tx1"/>
                </a:solidFill>
                <a:cs typeface="Times New Roman" pitchFamily="18" charset="0"/>
              </a:rPr>
              <a:t>temiz </a:t>
            </a:r>
            <a:r>
              <a:rPr lang="tr-TR" sz="2400" b="1" i="1" kern="0" dirty="0">
                <a:solidFill>
                  <a:schemeClr val="tx1"/>
                </a:solidFill>
                <a:cs typeface="Times New Roman" pitchFamily="18" charset="0"/>
              </a:rPr>
              <a:t>teknoloji </a:t>
            </a:r>
            <a:r>
              <a:rPr lang="tr-TR" sz="2400" kern="0" dirty="0">
                <a:solidFill>
                  <a:prstClr val="black"/>
                </a:solidFill>
                <a:cs typeface="Times New Roman" pitchFamily="18" charset="0"/>
              </a:rPr>
              <a:t>ile </a:t>
            </a:r>
            <a:r>
              <a:rPr lang="tr-TR" sz="2400" kern="0" dirty="0" smtClean="0">
                <a:solidFill>
                  <a:prstClr val="black"/>
                </a:solidFill>
                <a:cs typeface="Times New Roman" pitchFamily="18" charset="0"/>
              </a:rPr>
              <a:t>arıtılması ve</a:t>
            </a:r>
          </a:p>
          <a:p>
            <a:pPr marL="0" lvl="0" indent="0" fontAlgn="base">
              <a:lnSpc>
                <a:spcPct val="90000"/>
              </a:lnSpc>
              <a:spcAft>
                <a:spcPct val="0"/>
              </a:spcAft>
              <a:buNone/>
            </a:pPr>
            <a:r>
              <a:rPr lang="tr-TR" sz="2400" kern="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tr-TR" sz="2400" b="1" i="1" kern="0" dirty="0" smtClean="0">
                <a:solidFill>
                  <a:srgbClr val="FF0000"/>
                </a:solidFill>
                <a:cs typeface="Times New Roman" pitchFamily="18" charset="0"/>
              </a:rPr>
              <a:t>arıtım atığının gübre olarak kullanılmasıdır.</a:t>
            </a:r>
            <a:endParaRPr lang="tr-TR" sz="2400" b="1" i="1" dirty="0">
              <a:solidFill>
                <a:srgbClr val="FF0000"/>
              </a:solidFill>
              <a:cs typeface="Times New Roman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2672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pPr lvl="0"/>
            <a:r>
              <a:rPr lang="tr-TR" dirty="0">
                <a:solidFill>
                  <a:srgbClr val="FF0000"/>
                </a:solidFill>
              </a:rPr>
              <a:t>Temiz </a:t>
            </a:r>
            <a:r>
              <a:rPr lang="tr-TR" dirty="0" smtClean="0">
                <a:solidFill>
                  <a:srgbClr val="FF0000"/>
                </a:solidFill>
              </a:rPr>
              <a:t>ve yerli teknoloji </a:t>
            </a:r>
            <a:r>
              <a:rPr lang="tr-TR" dirty="0">
                <a:solidFill>
                  <a:srgbClr val="FF0000"/>
                </a:solidFill>
              </a:rPr>
              <a:t>kullanılması,</a:t>
            </a:r>
          </a:p>
          <a:p>
            <a:pPr lvl="0"/>
            <a:r>
              <a:rPr lang="tr-TR" dirty="0" smtClean="0">
                <a:solidFill>
                  <a:prstClr val="black"/>
                </a:solidFill>
              </a:rPr>
              <a:t>Çevrenin </a:t>
            </a:r>
            <a:r>
              <a:rPr lang="tr-TR" dirty="0">
                <a:solidFill>
                  <a:prstClr val="black"/>
                </a:solidFill>
              </a:rPr>
              <a:t>korunması,</a:t>
            </a:r>
          </a:p>
          <a:p>
            <a:pPr lvl="0"/>
            <a:r>
              <a:rPr lang="tr-TR" b="1" i="1" dirty="0">
                <a:solidFill>
                  <a:srgbClr val="FF0000"/>
                </a:solidFill>
              </a:rPr>
              <a:t>Arıtım atığının ürüne dönüştürülmesi</a:t>
            </a:r>
            <a:r>
              <a:rPr lang="tr-TR" dirty="0">
                <a:solidFill>
                  <a:srgbClr val="FF0000"/>
                </a:solidFill>
              </a:rPr>
              <a:t>, </a:t>
            </a:r>
          </a:p>
          <a:p>
            <a:pPr lvl="0"/>
            <a:r>
              <a:rPr lang="tr-TR" dirty="0">
                <a:solidFill>
                  <a:prstClr val="black"/>
                </a:solidFill>
              </a:rPr>
              <a:t>Su ve enerji tasarrufu yapılması, </a:t>
            </a:r>
          </a:p>
          <a:p>
            <a:pPr lvl="0"/>
            <a:r>
              <a:rPr lang="tr-TR" dirty="0">
                <a:solidFill>
                  <a:srgbClr val="FF0000"/>
                </a:solidFill>
              </a:rPr>
              <a:t>Arıtım maliyetlerinin geri kazanılması,</a:t>
            </a:r>
          </a:p>
          <a:p>
            <a:pPr lvl="0"/>
            <a:r>
              <a:rPr lang="tr-TR" dirty="0">
                <a:solidFill>
                  <a:prstClr val="black"/>
                </a:solidFill>
              </a:rPr>
              <a:t>Karbon emisyonlarının azaltılması,</a:t>
            </a:r>
          </a:p>
          <a:p>
            <a:pPr lvl="0"/>
            <a:r>
              <a:rPr lang="tr-TR" dirty="0">
                <a:solidFill>
                  <a:srgbClr val="FF0000"/>
                </a:solidFill>
              </a:rPr>
              <a:t>Atık depo alanı ve bertarafına gerek olmaması.</a:t>
            </a:r>
          </a:p>
          <a:p>
            <a:endParaRPr lang="tr-TR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152128"/>
          </a:xfrm>
        </p:spPr>
        <p:txBody>
          <a:bodyPr>
            <a:normAutofit/>
          </a:bodyPr>
          <a:lstStyle/>
          <a:p>
            <a:pPr algn="l"/>
            <a:r>
              <a:rPr lang="tr-TR" sz="3200" dirty="0">
                <a:solidFill>
                  <a:srgbClr val="240CB4"/>
                </a:solidFill>
              </a:rPr>
              <a:t>4</a:t>
            </a:r>
            <a:r>
              <a:rPr lang="tr-TR" sz="3200" dirty="0" smtClean="0">
                <a:solidFill>
                  <a:srgbClr val="240CB4"/>
                </a:solidFill>
              </a:rPr>
              <a:t>. Projenin </a:t>
            </a:r>
            <a:r>
              <a:rPr lang="tr-TR" sz="3200" dirty="0">
                <a:solidFill>
                  <a:srgbClr val="240CB4"/>
                </a:solidFill>
              </a:rPr>
              <a:t>yenilikçi yönü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352023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İçerik Yer Tutucus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8237908"/>
              </p:ext>
            </p:extLst>
          </p:nvPr>
        </p:nvGraphicFramePr>
        <p:xfrm>
          <a:off x="698500" y="1556787"/>
          <a:ext cx="7747000" cy="49685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3500"/>
                <a:gridCol w="3873500"/>
              </a:tblGrid>
              <a:tr h="470434">
                <a:tc>
                  <a:txBody>
                    <a:bodyPr/>
                    <a:lstStyle/>
                    <a:p>
                      <a:r>
                        <a:rPr lang="tr-TR" dirty="0" smtClean="0"/>
                        <a:t>Tek ünitede   tek işlemde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effectLst/>
                        </a:rPr>
                        <a:t>Baca</a:t>
                      </a:r>
                      <a:r>
                        <a:rPr lang="tr-TR" baseline="0" dirty="0" smtClean="0">
                          <a:effectLst/>
                        </a:rPr>
                        <a:t> gazı a</a:t>
                      </a:r>
                      <a:r>
                        <a:rPr lang="tr-TR" dirty="0" smtClean="0">
                          <a:effectLst/>
                        </a:rPr>
                        <a:t>rıtım  yüzde oranları   %</a:t>
                      </a:r>
                      <a:endParaRPr lang="tr-TR" dirty="0">
                        <a:effectLst/>
                      </a:endParaRPr>
                    </a:p>
                  </a:txBody>
                  <a:tcPr/>
                </a:tc>
              </a:tr>
              <a:tr h="470434">
                <a:tc>
                  <a:txBody>
                    <a:bodyPr/>
                    <a:lstStyle/>
                    <a:p>
                      <a:r>
                        <a:rPr lang="tr-TR" dirty="0" smtClean="0"/>
                        <a:t>Kükürt dioksit</a:t>
                      </a:r>
                      <a:r>
                        <a:rPr lang="tr-TR" baseline="0" dirty="0" smtClean="0"/>
                        <a:t>  SO2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dirty="0" smtClean="0"/>
                        <a:t>98-99</a:t>
                      </a:r>
                      <a:endParaRPr lang="tr-TR" dirty="0"/>
                    </a:p>
                  </a:txBody>
                  <a:tcPr/>
                </a:tc>
              </a:tr>
              <a:tr h="470434">
                <a:tc>
                  <a:txBody>
                    <a:bodyPr/>
                    <a:lstStyle/>
                    <a:p>
                      <a:r>
                        <a:rPr lang="tr-TR" dirty="0" smtClean="0"/>
                        <a:t>Karbon oksitler</a:t>
                      </a:r>
                      <a:r>
                        <a:rPr lang="tr-TR" baseline="0" dirty="0" smtClean="0"/>
                        <a:t>  ( CO – CO2 )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dirty="0" smtClean="0"/>
                        <a:t>70</a:t>
                      </a:r>
                      <a:endParaRPr lang="tr-TR" dirty="0"/>
                    </a:p>
                  </a:txBody>
                  <a:tcPr/>
                </a:tc>
              </a:tr>
              <a:tr h="470434">
                <a:tc>
                  <a:txBody>
                    <a:bodyPr/>
                    <a:lstStyle/>
                    <a:p>
                      <a:r>
                        <a:rPr lang="tr-TR" dirty="0" smtClean="0"/>
                        <a:t>Azot oksitler       ( NO – NOx )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dirty="0" smtClean="0"/>
                        <a:t>70</a:t>
                      </a:r>
                      <a:endParaRPr lang="tr-TR" dirty="0"/>
                    </a:p>
                  </a:txBody>
                  <a:tcPr/>
                </a:tc>
              </a:tr>
              <a:tr h="470434">
                <a:tc>
                  <a:txBody>
                    <a:bodyPr/>
                    <a:lstStyle/>
                    <a:p>
                      <a:r>
                        <a:rPr lang="tr-TR" dirty="0" smtClean="0"/>
                        <a:t>Uçucu organik karbonlar ( VOC )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dirty="0" smtClean="0"/>
                        <a:t>15</a:t>
                      </a:r>
                      <a:r>
                        <a:rPr lang="tr-TR" baseline="0" dirty="0" smtClean="0"/>
                        <a:t> - 65</a:t>
                      </a:r>
                      <a:endParaRPr lang="tr-TR" dirty="0"/>
                    </a:p>
                  </a:txBody>
                  <a:tcPr/>
                </a:tc>
              </a:tr>
              <a:tr h="734650">
                <a:tc>
                  <a:txBody>
                    <a:bodyPr/>
                    <a:lstStyle/>
                    <a:p>
                      <a:r>
                        <a:rPr lang="tr-TR" dirty="0" smtClean="0"/>
                        <a:t>Uçucu partikül</a:t>
                      </a:r>
                      <a:r>
                        <a:rPr lang="tr-TR" baseline="0" dirty="0" smtClean="0"/>
                        <a:t> madde (PM)</a:t>
                      </a:r>
                    </a:p>
                    <a:p>
                      <a:r>
                        <a:rPr lang="tr-TR" sz="1400" baseline="0" dirty="0" smtClean="0"/>
                        <a:t>( Elektro filtre çıkışı )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dirty="0" smtClean="0"/>
                        <a:t>65</a:t>
                      </a:r>
                      <a:endParaRPr lang="tr-TR" dirty="0"/>
                    </a:p>
                  </a:txBody>
                  <a:tcPr/>
                </a:tc>
              </a:tr>
              <a:tr h="470434">
                <a:tc>
                  <a:txBody>
                    <a:bodyPr/>
                    <a:lstStyle/>
                    <a:p>
                      <a:r>
                        <a:rPr lang="tr-TR" dirty="0" smtClean="0"/>
                        <a:t>Su tasarrufu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dirty="0" smtClean="0"/>
                        <a:t>20</a:t>
                      </a:r>
                      <a:endParaRPr lang="tr-TR" dirty="0"/>
                    </a:p>
                  </a:txBody>
                  <a:tcPr/>
                </a:tc>
              </a:tr>
              <a:tr h="470434">
                <a:tc>
                  <a:txBody>
                    <a:bodyPr/>
                    <a:lstStyle/>
                    <a:p>
                      <a:r>
                        <a:rPr lang="tr-TR" dirty="0" smtClean="0"/>
                        <a:t>Enerji Tasarrufu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dirty="0" smtClean="0"/>
                        <a:t>20</a:t>
                      </a:r>
                      <a:endParaRPr lang="tr-TR" dirty="0"/>
                    </a:p>
                  </a:txBody>
                  <a:tcPr/>
                </a:tc>
              </a:tr>
              <a:tr h="470434">
                <a:tc>
                  <a:txBody>
                    <a:bodyPr/>
                    <a:lstStyle/>
                    <a:p>
                      <a:r>
                        <a:rPr lang="tr-TR" dirty="0" smtClean="0"/>
                        <a:t>Arıtım maliyet</a:t>
                      </a:r>
                      <a:r>
                        <a:rPr lang="tr-TR" baseline="0" dirty="0" smtClean="0"/>
                        <a:t> tasarrufu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dirty="0" smtClean="0"/>
                        <a:t>100</a:t>
                      </a:r>
                      <a:endParaRPr lang="tr-TR" dirty="0"/>
                    </a:p>
                  </a:txBody>
                  <a:tcPr/>
                </a:tc>
              </a:tr>
              <a:tr h="470434">
                <a:tc>
                  <a:txBody>
                    <a:bodyPr/>
                    <a:lstStyle/>
                    <a:p>
                      <a:r>
                        <a:rPr lang="tr-TR" dirty="0" smtClean="0"/>
                        <a:t>Koku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dirty="0" smtClean="0"/>
                        <a:t>Hissedilmemiştir</a:t>
                      </a:r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80920" cy="864096"/>
          </a:xfrm>
        </p:spPr>
        <p:txBody>
          <a:bodyPr/>
          <a:lstStyle/>
          <a:p>
            <a:pPr algn="l"/>
            <a:r>
              <a:rPr lang="tr-TR" sz="3200" dirty="0">
                <a:solidFill>
                  <a:srgbClr val="240CB4"/>
                </a:solidFill>
                <a:latin typeface="Calibri"/>
              </a:rPr>
              <a:t>5</a:t>
            </a:r>
            <a:r>
              <a:rPr lang="tr-TR" sz="3200" dirty="0" smtClean="0">
                <a:solidFill>
                  <a:srgbClr val="240CB4"/>
                </a:solidFill>
                <a:latin typeface="Calibri"/>
              </a:rPr>
              <a:t>. </a:t>
            </a:r>
            <a:r>
              <a:rPr lang="it-IT" sz="3200" dirty="0">
                <a:solidFill>
                  <a:srgbClr val="240CB4"/>
                </a:solidFill>
                <a:latin typeface="Calibri"/>
              </a:rPr>
              <a:t>Baca gazı arıtımında tespit edilen</a:t>
            </a:r>
            <a:r>
              <a:rPr lang="tr-TR" sz="3200" dirty="0">
                <a:solidFill>
                  <a:srgbClr val="240CB4"/>
                </a:solidFill>
                <a:latin typeface="Calibri"/>
              </a:rPr>
              <a:t> </a:t>
            </a:r>
            <a:r>
              <a:rPr lang="it-IT" sz="3200" dirty="0">
                <a:solidFill>
                  <a:srgbClr val="240CB4"/>
                </a:solidFill>
                <a:latin typeface="Calibri"/>
              </a:rPr>
              <a:t>değerler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5125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64704"/>
            <a:ext cx="4499993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02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764704"/>
            <a:ext cx="4644008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0212" name="Picture 2" descr="ANd9GcSWge6UhdZqd2zPn9yPJW9X1pDde0U1XpYGuKdkgZ0HOvoqXD1o4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61048"/>
            <a:ext cx="4499993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021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861048"/>
            <a:ext cx="4699426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2" y="0"/>
            <a:ext cx="8640960" cy="764704"/>
          </a:xfrm>
        </p:spPr>
        <p:txBody>
          <a:bodyPr>
            <a:normAutofit/>
          </a:bodyPr>
          <a:lstStyle/>
          <a:p>
            <a:pPr algn="l"/>
            <a:r>
              <a:rPr lang="tr-TR" sz="2000" b="1" dirty="0">
                <a:solidFill>
                  <a:srgbClr val="FF0000"/>
                </a:solidFill>
                <a:effectLst/>
                <a:latin typeface="+mn-lt"/>
              </a:rPr>
              <a:t>6</a:t>
            </a:r>
            <a:r>
              <a:rPr lang="tr-TR" sz="2000" b="1" dirty="0" smtClean="0">
                <a:solidFill>
                  <a:srgbClr val="FF0000"/>
                </a:solidFill>
                <a:effectLst/>
                <a:latin typeface="+mn-lt"/>
              </a:rPr>
              <a:t>.  Muğla Yatağan                                                           Kütahya Tunçbilek</a:t>
            </a:r>
            <a:br>
              <a:rPr lang="tr-TR" sz="2000" b="1" dirty="0" smtClean="0">
                <a:solidFill>
                  <a:srgbClr val="FF0000"/>
                </a:solidFill>
                <a:effectLst/>
                <a:latin typeface="+mn-lt"/>
              </a:rPr>
            </a:br>
            <a:r>
              <a:rPr lang="tr-TR" sz="2000" b="1" dirty="0">
                <a:solidFill>
                  <a:srgbClr val="FF0000"/>
                </a:solidFill>
                <a:effectLst/>
                <a:latin typeface="+mn-lt"/>
              </a:rPr>
              <a:t> </a:t>
            </a:r>
            <a:r>
              <a:rPr lang="tr-TR" sz="2000" b="1" dirty="0" smtClean="0">
                <a:solidFill>
                  <a:srgbClr val="FF0000"/>
                </a:solidFill>
                <a:effectLst/>
                <a:latin typeface="+mn-lt"/>
              </a:rPr>
              <a:t>    Kahraman Maraş  Afşin – Elbistan                          Kütahya Soma  </a:t>
            </a:r>
            <a:endParaRPr lang="tr-TR" sz="2000" b="1" dirty="0">
              <a:solidFill>
                <a:srgbClr val="FF0000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6631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50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50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50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50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50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350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50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50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350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50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50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350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0"/>
            <a:ext cx="8640960" cy="692696"/>
          </a:xfrm>
        </p:spPr>
        <p:txBody>
          <a:bodyPr/>
          <a:lstStyle/>
          <a:p>
            <a:pPr algn="l" eaLnBrk="1" hangingPunct="1"/>
            <a:r>
              <a:rPr lang="tr-TR" sz="2800" dirty="0">
                <a:solidFill>
                  <a:srgbClr val="FFFF00"/>
                </a:solidFill>
              </a:rPr>
              <a:t>7</a:t>
            </a:r>
            <a:r>
              <a:rPr lang="tr-TR" sz="2800" dirty="0" smtClean="0">
                <a:solidFill>
                  <a:srgbClr val="FFFF00"/>
                </a:solidFill>
              </a:rPr>
              <a:t>. Bir baca </a:t>
            </a:r>
            <a:r>
              <a:rPr lang="tr-TR" sz="2800" dirty="0">
                <a:solidFill>
                  <a:srgbClr val="FFFF00"/>
                </a:solidFill>
              </a:rPr>
              <a:t>g</a:t>
            </a:r>
            <a:r>
              <a:rPr lang="tr-TR" sz="2800" dirty="0" smtClean="0">
                <a:solidFill>
                  <a:srgbClr val="FFFF00"/>
                </a:solidFill>
              </a:rPr>
              <a:t>azı </a:t>
            </a:r>
            <a:r>
              <a:rPr lang="tr-TR" sz="2800" dirty="0">
                <a:solidFill>
                  <a:srgbClr val="FFFF00"/>
                </a:solidFill>
              </a:rPr>
              <a:t>a</a:t>
            </a:r>
            <a:r>
              <a:rPr lang="tr-TR" sz="2800" dirty="0" smtClean="0">
                <a:solidFill>
                  <a:srgbClr val="FFFF00"/>
                </a:solidFill>
              </a:rPr>
              <a:t>rıtım </a:t>
            </a:r>
            <a:r>
              <a:rPr lang="tr-TR" sz="2800" dirty="0">
                <a:solidFill>
                  <a:srgbClr val="FFFF00"/>
                </a:solidFill>
              </a:rPr>
              <a:t>ü</a:t>
            </a:r>
            <a:r>
              <a:rPr lang="tr-TR" sz="2800" dirty="0" smtClean="0">
                <a:solidFill>
                  <a:srgbClr val="FFFF00"/>
                </a:solidFill>
              </a:rPr>
              <a:t>nitesi ve atık </a:t>
            </a:r>
            <a:r>
              <a:rPr lang="tr-TR" sz="2800" dirty="0">
                <a:solidFill>
                  <a:srgbClr val="FFFF00"/>
                </a:solidFill>
              </a:rPr>
              <a:t>b</a:t>
            </a:r>
            <a:r>
              <a:rPr lang="tr-TR" sz="2800" dirty="0" smtClean="0">
                <a:solidFill>
                  <a:srgbClr val="FFFF00"/>
                </a:solidFill>
              </a:rPr>
              <a:t>arajı</a:t>
            </a:r>
          </a:p>
        </p:txBody>
      </p:sp>
      <p:pic>
        <p:nvPicPr>
          <p:cNvPr id="5" name="Picture 4" descr="E:\baca gazı\Photo-0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5064"/>
            <a:ext cx="4648200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E:\baca gazı\GÜBRE BARAJI -(DİĞER SİSTEMLERİN )0034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92696"/>
            <a:ext cx="4495800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TOSHIBA\Desktop\TTGV Simbiyoz Adana\Desülfirizasyon Ünite Resimleri\Muğla Yatağan p8_d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464820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6216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864096"/>
          </a:xfrm>
        </p:spPr>
        <p:txBody>
          <a:bodyPr>
            <a:normAutofit/>
          </a:bodyPr>
          <a:lstStyle/>
          <a:p>
            <a:pPr algn="just"/>
            <a:r>
              <a:rPr lang="tr-TR" sz="3200" dirty="0" smtClean="0"/>
              <a:t>   8. Yeni teknoloji iş akım şeması</a:t>
            </a:r>
            <a:endParaRPr lang="tr-TR" sz="3200" dirty="0"/>
          </a:p>
        </p:txBody>
      </p:sp>
      <p:pic>
        <p:nvPicPr>
          <p:cNvPr id="1026" name="Picture 2" descr="D:\SELAMİ TÜM\EÜAŞ Proje\İŞ AKIM ŞEMASI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8" y="1124744"/>
            <a:ext cx="9116452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51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179512" y="274638"/>
            <a:ext cx="8496944" cy="562074"/>
          </a:xfrm>
        </p:spPr>
        <p:txBody>
          <a:bodyPr/>
          <a:lstStyle/>
          <a:p>
            <a:r>
              <a:rPr lang="tr-TR" sz="3200" dirty="0" smtClean="0"/>
              <a:t>10.</a:t>
            </a:r>
            <a:endParaRPr lang="tr-TR" sz="3200" dirty="0"/>
          </a:p>
        </p:txBody>
      </p:sp>
      <p:pic>
        <p:nvPicPr>
          <p:cNvPr id="1026" name="Picture 2" descr="C:\Users\TOSHIBA\Desktop\KONYA ŞEKER TORKU\Proje 2 Çizim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97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_rels/them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theme/_rels/them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theme1.xml><?xml version="1.0" encoding="utf-8"?>
<a:theme xmlns:a="http://schemas.openxmlformats.org/drawingml/2006/main" name="Cilt">
  <a:themeElements>
    <a:clrScheme name="Cilt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Cilt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lt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Bitişiklik">
  <a:themeElements>
    <a:clrScheme name="Bitişiklik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is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itişiklik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Spring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LuckyTie">
  <a:themeElements>
    <a:clrScheme name="Cumb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is Klasik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Lucky Tie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hueMod val="100000"/>
                <a:satMod val="90000"/>
              </a:schemeClr>
            </a:gs>
            <a:gs pos="50000">
              <a:schemeClr val="phClr">
                <a:tint val="5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50000"/>
                <a:hueMod val="100000"/>
                <a:satMod val="90000"/>
              </a:schemeClr>
            </a:gs>
          </a:gsLst>
          <a:lin ang="1800000" scaled="1"/>
        </a:gradFill>
        <a:solidFill>
          <a:schemeClr val="phClr">
            <a:tint val="100000"/>
            <a:shade val="100000"/>
            <a:hueMod val="100000"/>
            <a:satMod val="100000"/>
          </a:schemeClr>
        </a:solidFill>
      </a:fillStyleLst>
      <a:lnStyleLst>
        <a:ln w="20000" cap="flat" cmpd="sng" algn="ctr">
          <a:solidFill>
            <a:schemeClr val="phClr"/>
          </a:solidFill>
          <a:prstDash val="solid"/>
        </a:ln>
        <a:ln w="30000" cap="flat" cmpd="sng" algn="ctr">
          <a:solidFill>
            <a:schemeClr val="phClr"/>
          </a:solidFill>
          <a:prstDash val="solid"/>
        </a:ln>
        <a:ln w="400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12700">
              <a:schemeClr val="phClr">
                <a:tint val="100000"/>
                <a:shade val="100000"/>
                <a:alpha val="50196"/>
                <a:hueMod val="100000"/>
                <a:satMod val="100000"/>
              </a:schemeClr>
            </a:glow>
          </a:effectLst>
        </a:effectStyle>
        <a:effectStyle>
          <a:effectLst>
            <a:innerShdw blurRad="25400" dist="38100" dir="2700000">
              <a:schemeClr val="phClr">
                <a:tint val="90000"/>
                <a:shade val="100000"/>
                <a:hueMod val="100000"/>
                <a:satMod val="100000"/>
              </a:schemeClr>
            </a:innerShdw>
          </a:effectLst>
        </a:effectStyle>
        <a:effectStyle>
          <a:effectLst>
            <a:innerShdw blurRad="25400" dist="38100" dir="2700000">
              <a:schemeClr val="phClr">
                <a:tint val="100000"/>
                <a:shade val="50000"/>
                <a:hueMod val="100000"/>
                <a:satMod val="100000"/>
              </a:schemeClr>
            </a:innerShdw>
          </a:effectLst>
          <a:scene3d>
            <a:camera prst="orthographicFront"/>
            <a:lightRig rig="soft" dir="t"/>
          </a:scene3d>
          <a:sp3d extrusionH="76200" prstMaterial="matte">
            <a:bevelT h="50800"/>
            <a:bevelB w="0" h="0"/>
            <a:extrusionClr>
              <a:schemeClr val="accent3">
                <a:tint val="40000"/>
              </a:schemeClr>
            </a:extrusionClr>
          </a:sp3d>
        </a:effectStyle>
      </a:effectStyleLst>
      <a:bgFillStyleLst>
        <a:gradFill rotWithShape="1">
          <a:gsLst>
            <a:gs pos="0">
              <a:schemeClr val="phClr">
                <a:tint val="100000"/>
                <a:shade val="50000"/>
                <a:hueMod val="100000"/>
                <a:satMod val="100000"/>
              </a:schemeClr>
            </a:gs>
            <a:gs pos="40000">
              <a:schemeClr val="phClr">
                <a:tint val="85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50000"/>
                <a:hueMod val="100000"/>
                <a:satMod val="100000"/>
              </a:schemeClr>
            </a:gs>
          </a:gsLst>
          <a:lin ang="27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60000"/>
                <a:hueMod val="100000"/>
                <a:satMod val="100000"/>
              </a:schemeClr>
              <a:schemeClr val="phClr">
                <a:tint val="7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  <a:blipFill>
          <a:blip xmlns:r="http://schemas.openxmlformats.org/officeDocument/2006/relationships" r:embed="rId2">
            <a:duotone>
              <a:schemeClr val="phClr">
                <a:tint val="100000"/>
                <a:shade val="60000"/>
                <a:hueMod val="100000"/>
                <a:satMod val="100000"/>
              </a:schemeClr>
              <a:schemeClr val="phClr">
                <a:tint val="7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Cilt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Cilt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lt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Varsayılan Tasarım">
  <a:themeElements>
    <a:clrScheme name="Varsayılan Tasarım 10">
      <a:dk1>
        <a:srgbClr val="777777"/>
      </a:dk1>
      <a:lt1>
        <a:srgbClr val="FFFFFF"/>
      </a:lt1>
      <a:dk2>
        <a:srgbClr val="686B5D"/>
      </a:dk2>
      <a:lt2>
        <a:srgbClr val="D1D1CB"/>
      </a:lt2>
      <a:accent1>
        <a:srgbClr val="909082"/>
      </a:accent1>
      <a:accent2>
        <a:srgbClr val="809EA8"/>
      </a:accent2>
      <a:accent3>
        <a:srgbClr val="B9BAB6"/>
      </a:accent3>
      <a:accent4>
        <a:srgbClr val="DADADA"/>
      </a:accent4>
      <a:accent5>
        <a:srgbClr val="C6C6C1"/>
      </a:accent5>
      <a:accent6>
        <a:srgbClr val="738F98"/>
      </a:accent6>
      <a:hlink>
        <a:srgbClr val="FFCC66"/>
      </a:hlink>
      <a:folHlink>
        <a:srgbClr val="E9DCB9"/>
      </a:folHlink>
    </a:clrScheme>
    <a:fontScheme name="Varsayılan Tasarım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Char char="§"/>
          <a:tabLst/>
          <a:defRPr kumimoji="0" lang="tr-TR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Char char="§"/>
          <a:tabLst/>
          <a:defRPr kumimoji="0" lang="tr-TR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cs typeface="Arial" charset="0"/>
          </a:defRPr>
        </a:defPPr>
      </a:lstStyle>
    </a:lnDef>
  </a:objectDefaults>
  <a:extraClrSchemeLst>
    <a:extraClrScheme>
      <a:clrScheme name="Varsayılan Tasarı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7_LuckyTie">
  <a:themeElements>
    <a:clrScheme name="Özel 3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is Klasik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Lucky Tie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hueMod val="100000"/>
                <a:satMod val="90000"/>
              </a:schemeClr>
            </a:gs>
            <a:gs pos="50000">
              <a:schemeClr val="phClr">
                <a:tint val="5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50000"/>
                <a:hueMod val="100000"/>
                <a:satMod val="90000"/>
              </a:schemeClr>
            </a:gs>
          </a:gsLst>
          <a:lin ang="1800000" scaled="1"/>
        </a:gradFill>
        <a:solidFill>
          <a:schemeClr val="phClr">
            <a:tint val="100000"/>
            <a:shade val="100000"/>
            <a:hueMod val="100000"/>
            <a:satMod val="100000"/>
          </a:schemeClr>
        </a:solidFill>
      </a:fillStyleLst>
      <a:lnStyleLst>
        <a:ln w="20000" cap="flat" cmpd="sng" algn="ctr">
          <a:solidFill>
            <a:schemeClr val="phClr"/>
          </a:solidFill>
          <a:prstDash val="solid"/>
        </a:ln>
        <a:ln w="30000" cap="flat" cmpd="sng" algn="ctr">
          <a:solidFill>
            <a:schemeClr val="phClr"/>
          </a:solidFill>
          <a:prstDash val="solid"/>
        </a:ln>
        <a:ln w="400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12700">
              <a:schemeClr val="phClr">
                <a:tint val="100000"/>
                <a:shade val="100000"/>
                <a:alpha val="50196"/>
                <a:hueMod val="100000"/>
                <a:satMod val="100000"/>
              </a:schemeClr>
            </a:glow>
          </a:effectLst>
        </a:effectStyle>
        <a:effectStyle>
          <a:effectLst>
            <a:innerShdw blurRad="25400" dist="38100" dir="2700000">
              <a:schemeClr val="phClr">
                <a:tint val="90000"/>
                <a:shade val="100000"/>
                <a:hueMod val="100000"/>
                <a:satMod val="100000"/>
              </a:schemeClr>
            </a:innerShdw>
          </a:effectLst>
        </a:effectStyle>
        <a:effectStyle>
          <a:effectLst>
            <a:innerShdw blurRad="25400" dist="38100" dir="2700000">
              <a:schemeClr val="phClr">
                <a:tint val="100000"/>
                <a:shade val="50000"/>
                <a:hueMod val="100000"/>
                <a:satMod val="100000"/>
              </a:schemeClr>
            </a:innerShdw>
          </a:effectLst>
          <a:scene3d>
            <a:camera prst="orthographicFront"/>
            <a:lightRig rig="soft" dir="t"/>
          </a:scene3d>
          <a:sp3d extrusionH="76200" prstMaterial="matte">
            <a:bevelT h="50800"/>
            <a:bevelB w="0" h="0"/>
            <a:extrusionClr>
              <a:schemeClr val="accent3">
                <a:tint val="40000"/>
              </a:schemeClr>
            </a:extrusionClr>
          </a:sp3d>
        </a:effectStyle>
      </a:effectStyleLst>
      <a:bgFillStyleLst>
        <a:gradFill rotWithShape="1">
          <a:gsLst>
            <a:gs pos="0">
              <a:schemeClr val="phClr">
                <a:tint val="100000"/>
                <a:shade val="50000"/>
                <a:hueMod val="100000"/>
                <a:satMod val="100000"/>
              </a:schemeClr>
            </a:gs>
            <a:gs pos="40000">
              <a:schemeClr val="phClr">
                <a:tint val="85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50000"/>
                <a:hueMod val="100000"/>
                <a:satMod val="100000"/>
              </a:schemeClr>
            </a:gs>
          </a:gsLst>
          <a:lin ang="27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60000"/>
                <a:hueMod val="100000"/>
                <a:satMod val="100000"/>
              </a:schemeClr>
              <a:schemeClr val="phClr">
                <a:tint val="7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  <a:blipFill>
          <a:blip xmlns:r="http://schemas.openxmlformats.org/officeDocument/2006/relationships" r:embed="rId2">
            <a:duotone>
              <a:schemeClr val="phClr">
                <a:tint val="100000"/>
                <a:shade val="60000"/>
                <a:hueMod val="100000"/>
                <a:satMod val="100000"/>
              </a:schemeClr>
              <a:schemeClr val="phClr">
                <a:tint val="7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pring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ilt">
  <a:themeElements>
    <a:clrScheme name="Cilt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Cilt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lt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Bitişiklik">
  <a:themeElements>
    <a:clrScheme name="Bitişiklik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is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itişiklik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Varsayılan Tasarım">
  <a:themeElements>
    <a:clrScheme name="Varsayılan Tasarı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arsayılan Tasarım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Char char="§"/>
          <a:tabLst/>
          <a:defRPr kumimoji="0" lang="tr-TR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Char char="§"/>
          <a:tabLst/>
          <a:defRPr kumimoji="0" lang="tr-TR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cs typeface="Arial" charset="0"/>
          </a:defRPr>
        </a:defPPr>
      </a:lstStyle>
    </a:lnDef>
  </a:objectDefaults>
  <a:extraClrSchemeLst>
    <a:extraClrScheme>
      <a:clrScheme name="Varsayılan Tasarı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Varsayılan Tasarım">
  <a:themeElements>
    <a:clrScheme name="Modül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Varsayılan Tasarım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Char char="§"/>
          <a:tabLst/>
          <a:defRPr kumimoji="0" lang="tr-TR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Char char="§"/>
          <a:tabLst/>
          <a:defRPr kumimoji="0" lang="tr-TR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cs typeface="Arial" charset="0"/>
          </a:defRPr>
        </a:defPPr>
      </a:lstStyle>
    </a:lnDef>
  </a:objectDefaults>
  <a:extraClrSchemeLst>
    <a:extraClrScheme>
      <a:clrScheme name="Varsayılan Tasarı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Havai Fişekler">
  <a:themeElements>
    <a:clrScheme name="Havai Fişekler 5">
      <a:dk1>
        <a:srgbClr val="FF6600"/>
      </a:dk1>
      <a:lt1>
        <a:srgbClr val="FFFFFF"/>
      </a:lt1>
      <a:dk2>
        <a:srgbClr val="003366"/>
      </a:dk2>
      <a:lt2>
        <a:srgbClr val="FFFFFF"/>
      </a:lt2>
      <a:accent1>
        <a:srgbClr val="FF99FF"/>
      </a:accent1>
      <a:accent2>
        <a:srgbClr val="FFFF99"/>
      </a:accent2>
      <a:accent3>
        <a:srgbClr val="AAADB8"/>
      </a:accent3>
      <a:accent4>
        <a:srgbClr val="DADADA"/>
      </a:accent4>
      <a:accent5>
        <a:srgbClr val="FFCAFF"/>
      </a:accent5>
      <a:accent6>
        <a:srgbClr val="E7E78A"/>
      </a:accent6>
      <a:hlink>
        <a:srgbClr val="FF3399"/>
      </a:hlink>
      <a:folHlink>
        <a:srgbClr val="FF9966"/>
      </a:folHlink>
    </a:clrScheme>
    <a:fontScheme name="Havai Fişekler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avai Fişekler 1">
        <a:dk1>
          <a:srgbClr val="AF273E"/>
        </a:dk1>
        <a:lt1>
          <a:srgbClr val="FFCC00"/>
        </a:lt1>
        <a:dk2>
          <a:srgbClr val="0000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vai Fişekler 2">
        <a:dk1>
          <a:srgbClr val="0000A4"/>
        </a:dk1>
        <a:lt1>
          <a:srgbClr val="CCFFFF"/>
        </a:lt1>
        <a:dk2>
          <a:srgbClr val="000066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AAAAB8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vai Fişekler 3">
        <a:dk1>
          <a:srgbClr val="9F237F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vai Fişekler 4">
        <a:dk1>
          <a:srgbClr val="00603B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06E315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vai Fişekler 5">
        <a:dk1>
          <a:srgbClr val="FF6600"/>
        </a:dk1>
        <a:lt1>
          <a:srgbClr val="FFFFFF"/>
        </a:lt1>
        <a:dk2>
          <a:srgbClr val="003366"/>
        </a:dk2>
        <a:lt2>
          <a:srgbClr val="FFFFFF"/>
        </a:lt2>
        <a:accent1>
          <a:srgbClr val="FF99FF"/>
        </a:accent1>
        <a:accent2>
          <a:srgbClr val="FFFF99"/>
        </a:accent2>
        <a:accent3>
          <a:srgbClr val="AAADB8"/>
        </a:accent3>
        <a:accent4>
          <a:srgbClr val="DADADA"/>
        </a:accent4>
        <a:accent5>
          <a:srgbClr val="FFCAFF"/>
        </a:accent5>
        <a:accent6>
          <a:srgbClr val="E7E78A"/>
        </a:accent6>
        <a:hlink>
          <a:srgbClr val="FF33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vai Fişekler 6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Cumba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2.xml><?xml version="1.0" encoding="utf-8"?>
<a:themeOverride xmlns:a="http://schemas.openxmlformats.org/drawingml/2006/main">
  <a:clrScheme name="Cumba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3.xml><?xml version="1.0" encoding="utf-8"?>
<a:themeOverride xmlns:a="http://schemas.openxmlformats.org/drawingml/2006/main">
  <a:clrScheme name="Kağıt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4.xml><?xml version="1.0" encoding="utf-8"?>
<a:themeOverride xmlns:a="http://schemas.openxmlformats.org/drawingml/2006/main">
  <a:clrScheme name="Varsayılan Tasarım 4">
    <a:dk1>
      <a:srgbClr val="000000"/>
    </a:dk1>
    <a:lt1>
      <a:srgbClr val="DEF6F1"/>
    </a:lt1>
    <a:dk2>
      <a:srgbClr val="000000"/>
    </a:dk2>
    <a:lt2>
      <a:srgbClr val="969696"/>
    </a:lt2>
    <a:accent1>
      <a:srgbClr val="FFFFFF"/>
    </a:accent1>
    <a:accent2>
      <a:srgbClr val="8DC6FF"/>
    </a:accent2>
    <a:accent3>
      <a:srgbClr val="ECFAF7"/>
    </a:accent3>
    <a:accent4>
      <a:srgbClr val="000000"/>
    </a:accent4>
    <a:accent5>
      <a:srgbClr val="FFFFFF"/>
    </a:accent5>
    <a:accent6>
      <a:srgbClr val="7FB3E7"/>
    </a:accent6>
    <a:hlink>
      <a:srgbClr val="0066CC"/>
    </a:hlink>
    <a:folHlink>
      <a:srgbClr val="00A800"/>
    </a:folHlink>
  </a:clrScheme>
</a:themeOverride>
</file>

<file path=ppt/theme/themeOverride5.xml><?xml version="1.0" encoding="utf-8"?>
<a:themeOverride xmlns:a="http://schemas.openxmlformats.org/drawingml/2006/main">
  <a:clrScheme name="Doğal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629DD1"/>
    </a:accent1>
    <a:accent2>
      <a:srgbClr val="297FD5"/>
    </a:accent2>
    <a:accent3>
      <a:srgbClr val="7F8FA9"/>
    </a:accent3>
    <a:accent4>
      <a:srgbClr val="4A66AC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475</Words>
  <Application>Microsoft Office PowerPoint</Application>
  <PresentationFormat>Ekran Gösterisi (4:3)</PresentationFormat>
  <Paragraphs>206</Paragraphs>
  <Slides>19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14</vt:i4>
      </vt:variant>
      <vt:variant>
        <vt:lpstr>Tema</vt:lpstr>
      </vt:variant>
      <vt:variant>
        <vt:i4>15</vt:i4>
      </vt:variant>
      <vt:variant>
        <vt:lpstr>Slayt Başlıkları</vt:lpstr>
      </vt:variant>
      <vt:variant>
        <vt:i4>19</vt:i4>
      </vt:variant>
    </vt:vector>
  </HeadingPairs>
  <TitlesOfParts>
    <vt:vector size="48" baseType="lpstr">
      <vt:lpstr>Arial</vt:lpstr>
      <vt:lpstr>Arial Black</vt:lpstr>
      <vt:lpstr>Book Antiqua</vt:lpstr>
      <vt:lpstr>Bradley Hand ITC TT-Bold</vt:lpstr>
      <vt:lpstr>Calibri</vt:lpstr>
      <vt:lpstr>Cambria</vt:lpstr>
      <vt:lpstr>Comic Sans MS</vt:lpstr>
      <vt:lpstr>Courier New</vt:lpstr>
      <vt:lpstr>Rage Italic</vt:lpstr>
      <vt:lpstr>Times New Roman</vt:lpstr>
      <vt:lpstr>Trebuchet MS</vt:lpstr>
      <vt:lpstr>Verdana</vt:lpstr>
      <vt:lpstr>Wingdings</vt:lpstr>
      <vt:lpstr>Wingdings 2</vt:lpstr>
      <vt:lpstr>Cilt</vt:lpstr>
      <vt:lpstr>Spring</vt:lpstr>
      <vt:lpstr>1_Cilt</vt:lpstr>
      <vt:lpstr>Sketchbook</vt:lpstr>
      <vt:lpstr>Ofis Teması</vt:lpstr>
      <vt:lpstr>Bitişiklik</vt:lpstr>
      <vt:lpstr>1_Varsayılan Tasarım</vt:lpstr>
      <vt:lpstr>9_Varsayılan Tasarım</vt:lpstr>
      <vt:lpstr>1_Havai Fişekler</vt:lpstr>
      <vt:lpstr>1_Bitişiklik</vt:lpstr>
      <vt:lpstr>1_Spring</vt:lpstr>
      <vt:lpstr>8_LuckyTie</vt:lpstr>
      <vt:lpstr>2_Cilt</vt:lpstr>
      <vt:lpstr>Varsayılan Tasarım</vt:lpstr>
      <vt:lpstr>7_LuckyTie</vt:lpstr>
      <vt:lpstr>PowerPoint Sunusu</vt:lpstr>
      <vt:lpstr>2. Anahtar kelimeler</vt:lpstr>
      <vt:lpstr>3. Amaç</vt:lpstr>
      <vt:lpstr>4. Projenin yenilikçi yönü</vt:lpstr>
      <vt:lpstr>5. Baca gazı arıtımında tespit edilen değerler</vt:lpstr>
      <vt:lpstr>6.  Muğla Yatağan                                                           Kütahya Tunçbilek      Kahraman Maraş  Afşin – Elbistan                          Kütahya Soma  </vt:lpstr>
      <vt:lpstr>7. Bir baca gazı arıtım ünitesi ve atık barajı</vt:lpstr>
      <vt:lpstr>   8. Yeni teknoloji iş akım şeması</vt:lpstr>
      <vt:lpstr>10.</vt:lpstr>
      <vt:lpstr>PowerPoint Sunusu</vt:lpstr>
      <vt:lpstr>PowerPoint Sunusu</vt:lpstr>
      <vt:lpstr>PowerPoint Sunusu</vt:lpstr>
      <vt:lpstr>      13.Prototip üretimi</vt:lpstr>
      <vt:lpstr>        14. Prototip genel görünüm</vt:lpstr>
      <vt:lpstr>   15. Arıtım atığı sıvı gübre</vt:lpstr>
      <vt:lpstr> 16. Arıtım atığı gübrenin içeriği</vt:lpstr>
      <vt:lpstr>PowerPoint Sunusu</vt:lpstr>
      <vt:lpstr>  18.  Ekim 2010         Aynı bitki         Temmuz 2011</vt:lpstr>
      <vt:lpstr>PowerPoint Sunusu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Kemal IŞITAN</dc:creator>
  <cp:lastModifiedBy>USER</cp:lastModifiedBy>
  <cp:revision>69</cp:revision>
  <dcterms:created xsi:type="dcterms:W3CDTF">2006-08-16T00:00:00Z</dcterms:created>
  <dcterms:modified xsi:type="dcterms:W3CDTF">2015-10-11T10:29:15Z</dcterms:modified>
</cp:coreProperties>
</file>